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sldIdLst>
    <p:sldId id="256" r:id="rId2"/>
    <p:sldId id="374" r:id="rId3"/>
    <p:sldId id="336" r:id="rId4"/>
    <p:sldId id="337" r:id="rId5"/>
    <p:sldId id="338" r:id="rId6"/>
    <p:sldId id="334" r:id="rId7"/>
    <p:sldId id="306" r:id="rId8"/>
    <p:sldId id="328" r:id="rId9"/>
    <p:sldId id="346" r:id="rId10"/>
    <p:sldId id="340" r:id="rId11"/>
    <p:sldId id="341" r:id="rId12"/>
    <p:sldId id="342" r:id="rId13"/>
    <p:sldId id="343" r:id="rId14"/>
    <p:sldId id="344" r:id="rId15"/>
    <p:sldId id="347" r:id="rId16"/>
    <p:sldId id="339" r:id="rId17"/>
    <p:sldId id="355" r:id="rId18"/>
    <p:sldId id="356" r:id="rId19"/>
    <p:sldId id="357" r:id="rId20"/>
    <p:sldId id="358" r:id="rId21"/>
    <p:sldId id="360" r:id="rId22"/>
    <p:sldId id="361" r:id="rId23"/>
    <p:sldId id="362" r:id="rId24"/>
    <p:sldId id="369" r:id="rId25"/>
    <p:sldId id="370" r:id="rId26"/>
    <p:sldId id="371" r:id="rId27"/>
    <p:sldId id="1262" r:id="rId28"/>
    <p:sldId id="1261" r:id="rId29"/>
    <p:sldId id="372" r:id="rId30"/>
    <p:sldId id="373" r:id="rId31"/>
    <p:sldId id="359" r:id="rId32"/>
    <p:sldId id="126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İ" initials="H" lastIdx="1" clrIdx="0">
    <p:extLst>
      <p:ext uri="{19B8F6BF-5375-455C-9EA6-DF929625EA0E}">
        <p15:presenceInfo xmlns:p15="http://schemas.microsoft.com/office/powerpoint/2012/main" userId="HUAWE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99"/>
    <a:srgbClr val="CCECFF"/>
    <a:srgbClr val="CC00CC"/>
    <a:srgbClr val="CC00FF"/>
    <a:srgbClr val="660066"/>
    <a:srgbClr val="5E67A0"/>
    <a:srgbClr val="FF9933"/>
    <a:srgbClr val="FFCC99"/>
    <a:srgbClr val="FFA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1E241-380A-47FC-83A7-4F284BB96EC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65FC4786-0EB8-4CDC-8E37-5F3B9EF5379A}">
      <dgm:prSet phldrT="[Metin]"/>
      <dgm:spPr/>
      <dgm:t>
        <a:bodyPr/>
        <a:lstStyle/>
        <a:p>
          <a:r>
            <a:rPr lang="tr-TR" dirty="0">
              <a:solidFill>
                <a:srgbClr val="000000"/>
              </a:solidFill>
            </a:rPr>
            <a:t>Preanalitik</a:t>
          </a:r>
        </a:p>
      </dgm:t>
    </dgm:pt>
    <dgm:pt modelId="{C94263B9-BCDC-479B-9979-CBA4BFE1836F}" type="parTrans" cxnId="{23CA75CF-209E-44B4-B085-7ED95F1EA253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C6771B27-1F91-48C1-B23C-E73D88CBF23A}" type="sibTrans" cxnId="{23CA75CF-209E-44B4-B085-7ED95F1EA253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5D1D74D1-7194-484A-9FA0-9883B051E206}">
      <dgm:prSet phldrT="[Metin]" custT="1"/>
      <dgm:spPr/>
      <dgm:t>
        <a:bodyPr/>
        <a:lstStyle/>
        <a:p>
          <a:r>
            <a:rPr lang="tr-TR" sz="1800" dirty="0">
              <a:solidFill>
                <a:srgbClr val="000000"/>
              </a:solidFill>
            </a:rPr>
            <a:t>Doğru hasta</a:t>
          </a:r>
        </a:p>
      </dgm:t>
    </dgm:pt>
    <dgm:pt modelId="{3ABCA347-D70F-4938-A8D2-94E334836E88}" type="parTrans" cxnId="{B32C0043-6880-4EC8-8670-EA98B63DFC0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8D12D419-F8BD-4292-96A7-51307676F006}" type="sibTrans" cxnId="{B32C0043-6880-4EC8-8670-EA98B63DFC0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6D7048D5-88FD-49A0-8CF4-3382C3C3C104}">
      <dgm:prSet phldrT="[Metin]"/>
      <dgm:spPr/>
      <dgm:t>
        <a:bodyPr/>
        <a:lstStyle/>
        <a:p>
          <a:r>
            <a:rPr lang="tr-TR" dirty="0">
              <a:solidFill>
                <a:srgbClr val="000000"/>
              </a:solidFill>
            </a:rPr>
            <a:t>Analitik</a:t>
          </a:r>
        </a:p>
      </dgm:t>
    </dgm:pt>
    <dgm:pt modelId="{0154370E-D724-414F-AD99-5DDB3F6B2E81}" type="parTrans" cxnId="{420AAE87-9D2F-43CA-A454-FD59A45DFA7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4B670619-47D5-4821-B2AE-27FA3A48FE25}" type="sibTrans" cxnId="{420AAE87-9D2F-43CA-A454-FD59A45DFA7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83479782-9B30-4D1C-B568-9528E9435A8B}">
      <dgm:prSet phldrT="[Metin]" custT="1"/>
      <dgm:spPr/>
      <dgm:t>
        <a:bodyPr/>
        <a:lstStyle/>
        <a:p>
          <a:r>
            <a:rPr lang="tr-TR" sz="1800" dirty="0">
              <a:solidFill>
                <a:srgbClr val="000000"/>
              </a:solidFill>
            </a:rPr>
            <a:t>Doğru zamanda</a:t>
          </a:r>
        </a:p>
      </dgm:t>
    </dgm:pt>
    <dgm:pt modelId="{AEDA4352-5AB3-4342-8EDB-6372A88BC1BF}" type="parTrans" cxnId="{53A97BB5-BCFB-42F4-88B0-E3F3872494AF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11940A9F-D136-48D4-9EFA-95A1116EB5D2}" type="sibTrans" cxnId="{53A97BB5-BCFB-42F4-88B0-E3F3872494AF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7AFA92EC-1841-48E9-8882-A2DA80435FF0}">
      <dgm:prSet phldrT="[Metin]"/>
      <dgm:spPr/>
      <dgm:t>
        <a:bodyPr/>
        <a:lstStyle/>
        <a:p>
          <a:r>
            <a:rPr lang="tr-TR" dirty="0">
              <a:solidFill>
                <a:srgbClr val="000000"/>
              </a:solidFill>
            </a:rPr>
            <a:t>Postanalitik</a:t>
          </a:r>
        </a:p>
      </dgm:t>
    </dgm:pt>
    <dgm:pt modelId="{0CE6F603-A0C3-4E5E-B61F-EFF788B89092}" type="parTrans" cxnId="{3CD9FAA0-40B2-4F86-9678-CF4C77E5699B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6E21808A-4A92-40A0-966D-2486B70AB93E}" type="sibTrans" cxnId="{3CD9FAA0-40B2-4F86-9678-CF4C77E5699B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52DB841D-7538-48A4-9AAE-6801E72B0D28}">
      <dgm:prSet phldrT="[Metin]"/>
      <dgm:spPr/>
      <dgm:t>
        <a:bodyPr/>
        <a:lstStyle/>
        <a:p>
          <a:r>
            <a:rPr lang="tr-TR" dirty="0">
              <a:solidFill>
                <a:srgbClr val="000000"/>
              </a:solidFill>
            </a:rPr>
            <a:t>Doğru ve hızlı rapor</a:t>
          </a:r>
        </a:p>
      </dgm:t>
    </dgm:pt>
    <dgm:pt modelId="{D4A35A8F-CE77-4F95-9633-D4D2A9F569DF}" type="parTrans" cxnId="{FBE46BFF-2C8E-46BB-A2D1-435BE04A4B66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ABFBD69B-7328-4A9C-BE0D-44F7B6457198}" type="sibTrans" cxnId="{FBE46BFF-2C8E-46BB-A2D1-435BE04A4B66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B98BD6B5-7103-4F7E-BC86-5EA619534456}">
      <dgm:prSet phldrT="[Metin]" custT="1"/>
      <dgm:spPr/>
      <dgm:t>
        <a:bodyPr/>
        <a:lstStyle/>
        <a:p>
          <a:r>
            <a:rPr lang="tr-TR" sz="1800" dirty="0">
              <a:solidFill>
                <a:srgbClr val="000000"/>
              </a:solidFill>
            </a:rPr>
            <a:t>Doğru test </a:t>
          </a:r>
        </a:p>
      </dgm:t>
    </dgm:pt>
    <dgm:pt modelId="{5AF10AFC-3534-434F-8C4E-F59A551431DF}" type="parTrans" cxnId="{A1158515-0569-4460-9B1F-5C20D44D438B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7334DE14-6CD3-428F-8110-710551031352}" type="sibTrans" cxnId="{A1158515-0569-4460-9B1F-5C20D44D438B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B8608696-6DE7-4354-BE25-3413425E50BF}">
      <dgm:prSet phldrT="[Metin]" custT="1"/>
      <dgm:spPr/>
      <dgm:t>
        <a:bodyPr/>
        <a:lstStyle/>
        <a:p>
          <a:r>
            <a:rPr lang="tr-TR" sz="1800" dirty="0">
              <a:solidFill>
                <a:srgbClr val="000000"/>
              </a:solidFill>
            </a:rPr>
            <a:t>Doğru klinik örnek</a:t>
          </a:r>
        </a:p>
      </dgm:t>
    </dgm:pt>
    <dgm:pt modelId="{E6EFADFC-6BFD-417F-9F13-5528B8474ED7}" type="parTrans" cxnId="{0047B64A-178E-441F-B7DB-940001DF430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25701E7E-4C3E-4564-BE28-415F731825ED}" type="sibTrans" cxnId="{0047B64A-178E-441F-B7DB-940001DF430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7FD2A81B-EB8B-4F90-BD78-267BF42214DF}">
      <dgm:prSet phldrT="[Metin]" custT="1"/>
      <dgm:spPr/>
      <dgm:t>
        <a:bodyPr/>
        <a:lstStyle/>
        <a:p>
          <a:r>
            <a:rPr lang="tr-TR" sz="1800" dirty="0">
              <a:solidFill>
                <a:srgbClr val="000000"/>
              </a:solidFill>
            </a:rPr>
            <a:t>Doğru transport </a:t>
          </a:r>
        </a:p>
      </dgm:t>
    </dgm:pt>
    <dgm:pt modelId="{5D0CAD17-D089-460D-83D2-429E8304D868}" type="parTrans" cxnId="{E2EF65ED-EA19-4BFF-8E8E-671E4183F435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80EAE571-6876-43A1-B3A3-B65F2AFCFA50}" type="sibTrans" cxnId="{E2EF65ED-EA19-4BFF-8E8E-671E4183F435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726F4312-05FA-4034-82FA-8528AD33E1EE}">
      <dgm:prSet phldrT="[Metin]" custT="1"/>
      <dgm:spPr/>
      <dgm:t>
        <a:bodyPr/>
        <a:lstStyle/>
        <a:p>
          <a:r>
            <a:rPr lang="tr-TR" sz="1800" dirty="0">
              <a:solidFill>
                <a:srgbClr val="000000"/>
              </a:solidFill>
            </a:rPr>
            <a:t>Doğru hızlı test</a:t>
          </a:r>
        </a:p>
      </dgm:t>
    </dgm:pt>
    <dgm:pt modelId="{33A96056-3BAC-4B0F-9D27-83223D85EEB8}" type="parTrans" cxnId="{AF540645-6682-43D8-BE76-EC4FC3011A07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28F56C44-D1A8-4E05-8E84-4F5CD647463F}" type="sibTrans" cxnId="{AF540645-6682-43D8-BE76-EC4FC3011A07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8DE97E61-2FD3-4FDD-AC58-9B47F8D636C1}">
      <dgm:prSet phldrT="[Metin]" custT="1"/>
      <dgm:spPr/>
      <dgm:t>
        <a:bodyPr/>
        <a:lstStyle/>
        <a:p>
          <a:r>
            <a:rPr lang="tr-TR" sz="1800" dirty="0">
              <a:solidFill>
                <a:srgbClr val="000000"/>
              </a:solidFill>
            </a:rPr>
            <a:t>Doğru test</a:t>
          </a:r>
        </a:p>
      </dgm:t>
    </dgm:pt>
    <dgm:pt modelId="{BC3D6067-4768-4784-8DFA-8F0C822749AD}" type="parTrans" cxnId="{08E814B1-BAEA-468F-ACA5-7E6A3645631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F642AD18-EF25-492E-B83D-45EEEA9415F0}" type="sibTrans" cxnId="{08E814B1-BAEA-468F-ACA5-7E6A36456319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FF0219AD-79E9-4DE1-9125-1FE67F983C79}">
      <dgm:prSet phldrT="[Metin]"/>
      <dgm:spPr/>
      <dgm:t>
        <a:bodyPr/>
        <a:lstStyle/>
        <a:p>
          <a:r>
            <a:rPr lang="tr-TR" dirty="0">
              <a:solidFill>
                <a:srgbClr val="000000"/>
              </a:solidFill>
            </a:rPr>
            <a:t>Kısıtlı ve yorumlu raporlama</a:t>
          </a:r>
        </a:p>
      </dgm:t>
    </dgm:pt>
    <dgm:pt modelId="{BE2EE785-1E1D-4693-9E7B-BB5C01361648}" type="parTrans" cxnId="{C856C22F-FF34-45FA-BC7E-8E3D734C061F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CF620A90-8286-47A9-883D-60657356D2ED}" type="sibTrans" cxnId="{C856C22F-FF34-45FA-BC7E-8E3D734C061F}">
      <dgm:prSet/>
      <dgm:spPr/>
      <dgm:t>
        <a:bodyPr/>
        <a:lstStyle/>
        <a:p>
          <a:endParaRPr lang="tr-TR">
            <a:solidFill>
              <a:srgbClr val="000000"/>
            </a:solidFill>
          </a:endParaRPr>
        </a:p>
      </dgm:t>
    </dgm:pt>
    <dgm:pt modelId="{7F69175A-32B1-4B62-9125-4E357F80722D}" type="pres">
      <dgm:prSet presAssocID="{43A1E241-380A-47FC-83A7-4F284BB96EC5}" presName="rootnode" presStyleCnt="0">
        <dgm:presLayoutVars>
          <dgm:chMax/>
          <dgm:chPref/>
          <dgm:dir/>
          <dgm:animLvl val="lvl"/>
        </dgm:presLayoutVars>
      </dgm:prSet>
      <dgm:spPr/>
    </dgm:pt>
    <dgm:pt modelId="{92DA863E-0080-494C-9437-C9D06E465022}" type="pres">
      <dgm:prSet presAssocID="{65FC4786-0EB8-4CDC-8E37-5F3B9EF5379A}" presName="composite" presStyleCnt="0"/>
      <dgm:spPr/>
    </dgm:pt>
    <dgm:pt modelId="{1FAA46CA-7602-4824-B8EC-2CDEA2A28312}" type="pres">
      <dgm:prSet presAssocID="{65FC4786-0EB8-4CDC-8E37-5F3B9EF5379A}" presName="bentUpArrow1" presStyleLbl="alignImgPlace1" presStyleIdx="0" presStyleCnt="2"/>
      <dgm:spPr/>
    </dgm:pt>
    <dgm:pt modelId="{E419FD8B-2AC6-4129-91CB-02715AAF4E60}" type="pres">
      <dgm:prSet presAssocID="{65FC4786-0EB8-4CDC-8E37-5F3B9EF5379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7E14103-E873-47D7-A528-7E166ED96D60}" type="pres">
      <dgm:prSet presAssocID="{65FC4786-0EB8-4CDC-8E37-5F3B9EF5379A}" presName="ChildText" presStyleLbl="revTx" presStyleIdx="0" presStyleCnt="3" custScaleX="221320" custLinFactNeighborX="65042" custLinFactNeighborY="1944">
        <dgm:presLayoutVars>
          <dgm:chMax val="0"/>
          <dgm:chPref val="0"/>
          <dgm:bulletEnabled val="1"/>
        </dgm:presLayoutVars>
      </dgm:prSet>
      <dgm:spPr/>
    </dgm:pt>
    <dgm:pt modelId="{FED75C43-3B52-4772-9924-50F76F10AA45}" type="pres">
      <dgm:prSet presAssocID="{C6771B27-1F91-48C1-B23C-E73D88CBF23A}" presName="sibTrans" presStyleCnt="0"/>
      <dgm:spPr/>
    </dgm:pt>
    <dgm:pt modelId="{339F6F2E-D666-48B2-8541-8F2EAB3174E2}" type="pres">
      <dgm:prSet presAssocID="{6D7048D5-88FD-49A0-8CF4-3382C3C3C104}" presName="composite" presStyleCnt="0"/>
      <dgm:spPr/>
    </dgm:pt>
    <dgm:pt modelId="{B378F89A-94BE-42C0-AE76-185650477FAC}" type="pres">
      <dgm:prSet presAssocID="{6D7048D5-88FD-49A0-8CF4-3382C3C3C104}" presName="bentUpArrow1" presStyleLbl="alignImgPlace1" presStyleIdx="1" presStyleCnt="2"/>
      <dgm:spPr/>
    </dgm:pt>
    <dgm:pt modelId="{65BBA17D-232D-4502-BEC8-DDF6EC313633}" type="pres">
      <dgm:prSet presAssocID="{6D7048D5-88FD-49A0-8CF4-3382C3C3C10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28CA9212-4171-400F-A8CD-0C2129853B73}" type="pres">
      <dgm:prSet presAssocID="{6D7048D5-88FD-49A0-8CF4-3382C3C3C104}" presName="ChildText" presStyleLbl="revTx" presStyleIdx="1" presStyleCnt="3" custScaleX="186281" custLinFactNeighborX="51281" custLinFactNeighborY="-973">
        <dgm:presLayoutVars>
          <dgm:chMax val="0"/>
          <dgm:chPref val="0"/>
          <dgm:bulletEnabled val="1"/>
        </dgm:presLayoutVars>
      </dgm:prSet>
      <dgm:spPr/>
    </dgm:pt>
    <dgm:pt modelId="{7454CDE8-D924-4559-854D-9A95130E3D94}" type="pres">
      <dgm:prSet presAssocID="{4B670619-47D5-4821-B2AE-27FA3A48FE25}" presName="sibTrans" presStyleCnt="0"/>
      <dgm:spPr/>
    </dgm:pt>
    <dgm:pt modelId="{DF66591D-148F-426B-AA3B-7ABF936B15F4}" type="pres">
      <dgm:prSet presAssocID="{7AFA92EC-1841-48E9-8882-A2DA80435FF0}" presName="composite" presStyleCnt="0"/>
      <dgm:spPr/>
    </dgm:pt>
    <dgm:pt modelId="{550FF464-8ED2-4DAD-99BF-445B50B013DB}" type="pres">
      <dgm:prSet presAssocID="{7AFA92EC-1841-48E9-8882-A2DA80435FF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E2812F3D-AE8F-4BED-A6C0-8517C5ADFE65}" type="pres">
      <dgm:prSet presAssocID="{7AFA92EC-1841-48E9-8882-A2DA80435FF0}" presName="FinalChildText" presStyleLbl="revTx" presStyleIdx="2" presStyleCnt="3" custScaleX="207450" custLinFactNeighborX="58992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E34A4A11-C9A2-4577-9F54-532E064B383B}" type="presOf" srcId="{726F4312-05FA-4034-82FA-8528AD33E1EE}" destId="{28CA9212-4171-400F-A8CD-0C2129853B73}" srcOrd="0" destOrd="2" presId="urn:microsoft.com/office/officeart/2005/8/layout/StepDownProcess"/>
    <dgm:cxn modelId="{A1158515-0569-4460-9B1F-5C20D44D438B}" srcId="{65FC4786-0EB8-4CDC-8E37-5F3B9EF5379A}" destId="{B98BD6B5-7103-4F7E-BC86-5EA619534456}" srcOrd="1" destOrd="0" parTransId="{5AF10AFC-3534-434F-8C4E-F59A551431DF}" sibTransId="{7334DE14-6CD3-428F-8110-710551031352}"/>
    <dgm:cxn modelId="{AF059F26-9581-4950-9ACE-262675D3799D}" type="presOf" srcId="{83479782-9B30-4D1C-B568-9528E9435A8B}" destId="{28CA9212-4171-400F-A8CD-0C2129853B73}" srcOrd="0" destOrd="0" presId="urn:microsoft.com/office/officeart/2005/8/layout/StepDownProcess"/>
    <dgm:cxn modelId="{A5C9A427-4472-4F5A-96C5-96234EB7B250}" type="presOf" srcId="{52DB841D-7538-48A4-9AAE-6801E72B0D28}" destId="{E2812F3D-AE8F-4BED-A6C0-8517C5ADFE65}" srcOrd="0" destOrd="0" presId="urn:microsoft.com/office/officeart/2005/8/layout/StepDownProcess"/>
    <dgm:cxn modelId="{5A2E412F-EA6B-48C4-A425-8FA2F48B4F30}" type="presOf" srcId="{7FD2A81B-EB8B-4F90-BD78-267BF42214DF}" destId="{B7E14103-E873-47D7-A528-7E166ED96D60}" srcOrd="0" destOrd="3" presId="urn:microsoft.com/office/officeart/2005/8/layout/StepDownProcess"/>
    <dgm:cxn modelId="{C856C22F-FF34-45FA-BC7E-8E3D734C061F}" srcId="{7AFA92EC-1841-48E9-8882-A2DA80435FF0}" destId="{FF0219AD-79E9-4DE1-9125-1FE67F983C79}" srcOrd="1" destOrd="0" parTransId="{BE2EE785-1E1D-4693-9E7B-BB5C01361648}" sibTransId="{CF620A90-8286-47A9-883D-60657356D2ED}"/>
    <dgm:cxn modelId="{827B585E-EFA7-44CD-9DA1-05876FEA0429}" type="presOf" srcId="{6D7048D5-88FD-49A0-8CF4-3382C3C3C104}" destId="{65BBA17D-232D-4502-BEC8-DDF6EC313633}" srcOrd="0" destOrd="0" presId="urn:microsoft.com/office/officeart/2005/8/layout/StepDownProcess"/>
    <dgm:cxn modelId="{B32C0043-6880-4EC8-8670-EA98B63DFC09}" srcId="{65FC4786-0EB8-4CDC-8E37-5F3B9EF5379A}" destId="{5D1D74D1-7194-484A-9FA0-9883B051E206}" srcOrd="0" destOrd="0" parTransId="{3ABCA347-D70F-4938-A8D2-94E334836E88}" sibTransId="{8D12D419-F8BD-4292-96A7-51307676F006}"/>
    <dgm:cxn modelId="{AF540645-6682-43D8-BE76-EC4FC3011A07}" srcId="{6D7048D5-88FD-49A0-8CF4-3382C3C3C104}" destId="{726F4312-05FA-4034-82FA-8528AD33E1EE}" srcOrd="2" destOrd="0" parTransId="{33A96056-3BAC-4B0F-9D27-83223D85EEB8}" sibTransId="{28F56C44-D1A8-4E05-8E84-4F5CD647463F}"/>
    <dgm:cxn modelId="{134B6A67-D755-47B1-AE92-A249D0C7A0D7}" type="presOf" srcId="{B98BD6B5-7103-4F7E-BC86-5EA619534456}" destId="{B7E14103-E873-47D7-A528-7E166ED96D60}" srcOrd="0" destOrd="1" presId="urn:microsoft.com/office/officeart/2005/8/layout/StepDownProcess"/>
    <dgm:cxn modelId="{0047B64A-178E-441F-B7DB-940001DF4309}" srcId="{65FC4786-0EB8-4CDC-8E37-5F3B9EF5379A}" destId="{B8608696-6DE7-4354-BE25-3413425E50BF}" srcOrd="2" destOrd="0" parTransId="{E6EFADFC-6BFD-417F-9F13-5528B8474ED7}" sibTransId="{25701E7E-4C3E-4564-BE28-415F731825ED}"/>
    <dgm:cxn modelId="{709ED672-487C-4EC5-8852-357B7782988F}" type="presOf" srcId="{43A1E241-380A-47FC-83A7-4F284BB96EC5}" destId="{7F69175A-32B1-4B62-9125-4E357F80722D}" srcOrd="0" destOrd="0" presId="urn:microsoft.com/office/officeart/2005/8/layout/StepDownProcess"/>
    <dgm:cxn modelId="{BE711F73-C12C-4FC3-8D04-F53B33A04FE9}" type="presOf" srcId="{65FC4786-0EB8-4CDC-8E37-5F3B9EF5379A}" destId="{E419FD8B-2AC6-4129-91CB-02715AAF4E60}" srcOrd="0" destOrd="0" presId="urn:microsoft.com/office/officeart/2005/8/layout/StepDownProcess"/>
    <dgm:cxn modelId="{420AAE87-9D2F-43CA-A454-FD59A45DFA79}" srcId="{43A1E241-380A-47FC-83A7-4F284BB96EC5}" destId="{6D7048D5-88FD-49A0-8CF4-3382C3C3C104}" srcOrd="1" destOrd="0" parTransId="{0154370E-D724-414F-AD99-5DDB3F6B2E81}" sibTransId="{4B670619-47D5-4821-B2AE-27FA3A48FE25}"/>
    <dgm:cxn modelId="{B44B199C-5579-4BBD-913D-1B30C2645B05}" type="presOf" srcId="{5D1D74D1-7194-484A-9FA0-9883B051E206}" destId="{B7E14103-E873-47D7-A528-7E166ED96D60}" srcOrd="0" destOrd="0" presId="urn:microsoft.com/office/officeart/2005/8/layout/StepDownProcess"/>
    <dgm:cxn modelId="{3CD9FAA0-40B2-4F86-9678-CF4C77E5699B}" srcId="{43A1E241-380A-47FC-83A7-4F284BB96EC5}" destId="{7AFA92EC-1841-48E9-8882-A2DA80435FF0}" srcOrd="2" destOrd="0" parTransId="{0CE6F603-A0C3-4E5E-B61F-EFF788B89092}" sibTransId="{6E21808A-4A92-40A0-966D-2486B70AB93E}"/>
    <dgm:cxn modelId="{42F594A8-5240-4877-AFAB-02F714915895}" type="presOf" srcId="{B8608696-6DE7-4354-BE25-3413425E50BF}" destId="{B7E14103-E873-47D7-A528-7E166ED96D60}" srcOrd="0" destOrd="2" presId="urn:microsoft.com/office/officeart/2005/8/layout/StepDownProcess"/>
    <dgm:cxn modelId="{08E814B1-BAEA-468F-ACA5-7E6A36456319}" srcId="{6D7048D5-88FD-49A0-8CF4-3382C3C3C104}" destId="{8DE97E61-2FD3-4FDD-AC58-9B47F8D636C1}" srcOrd="1" destOrd="0" parTransId="{BC3D6067-4768-4784-8DFA-8F0C822749AD}" sibTransId="{F642AD18-EF25-492E-B83D-45EEEA9415F0}"/>
    <dgm:cxn modelId="{F196AEB2-2E58-4C4D-8C08-CE17467154CD}" type="presOf" srcId="{7AFA92EC-1841-48E9-8882-A2DA80435FF0}" destId="{550FF464-8ED2-4DAD-99BF-445B50B013DB}" srcOrd="0" destOrd="0" presId="urn:microsoft.com/office/officeart/2005/8/layout/StepDownProcess"/>
    <dgm:cxn modelId="{53A97BB5-BCFB-42F4-88B0-E3F3872494AF}" srcId="{6D7048D5-88FD-49A0-8CF4-3382C3C3C104}" destId="{83479782-9B30-4D1C-B568-9528E9435A8B}" srcOrd="0" destOrd="0" parTransId="{AEDA4352-5AB3-4342-8EDB-6372A88BC1BF}" sibTransId="{11940A9F-D136-48D4-9EFA-95A1116EB5D2}"/>
    <dgm:cxn modelId="{8E8FB0BC-79CF-4E09-BA6B-4D81365EB109}" type="presOf" srcId="{8DE97E61-2FD3-4FDD-AC58-9B47F8D636C1}" destId="{28CA9212-4171-400F-A8CD-0C2129853B73}" srcOrd="0" destOrd="1" presId="urn:microsoft.com/office/officeart/2005/8/layout/StepDownProcess"/>
    <dgm:cxn modelId="{23CA75CF-209E-44B4-B085-7ED95F1EA253}" srcId="{43A1E241-380A-47FC-83A7-4F284BB96EC5}" destId="{65FC4786-0EB8-4CDC-8E37-5F3B9EF5379A}" srcOrd="0" destOrd="0" parTransId="{C94263B9-BCDC-479B-9979-CBA4BFE1836F}" sibTransId="{C6771B27-1F91-48C1-B23C-E73D88CBF23A}"/>
    <dgm:cxn modelId="{E2EF65ED-EA19-4BFF-8E8E-671E4183F435}" srcId="{65FC4786-0EB8-4CDC-8E37-5F3B9EF5379A}" destId="{7FD2A81B-EB8B-4F90-BD78-267BF42214DF}" srcOrd="3" destOrd="0" parTransId="{5D0CAD17-D089-460D-83D2-429E8304D868}" sibTransId="{80EAE571-6876-43A1-B3A3-B65F2AFCFA50}"/>
    <dgm:cxn modelId="{445148F9-3124-4E57-BF8E-D445FB65BEBB}" type="presOf" srcId="{FF0219AD-79E9-4DE1-9125-1FE67F983C79}" destId="{E2812F3D-AE8F-4BED-A6C0-8517C5ADFE65}" srcOrd="0" destOrd="1" presId="urn:microsoft.com/office/officeart/2005/8/layout/StepDownProcess"/>
    <dgm:cxn modelId="{FBE46BFF-2C8E-46BB-A2D1-435BE04A4B66}" srcId="{7AFA92EC-1841-48E9-8882-A2DA80435FF0}" destId="{52DB841D-7538-48A4-9AAE-6801E72B0D28}" srcOrd="0" destOrd="0" parTransId="{D4A35A8F-CE77-4F95-9633-D4D2A9F569DF}" sibTransId="{ABFBD69B-7328-4A9C-BE0D-44F7B6457198}"/>
    <dgm:cxn modelId="{5A569791-2F9D-4147-8098-F345DEAC3E2B}" type="presParOf" srcId="{7F69175A-32B1-4B62-9125-4E357F80722D}" destId="{92DA863E-0080-494C-9437-C9D06E465022}" srcOrd="0" destOrd="0" presId="urn:microsoft.com/office/officeart/2005/8/layout/StepDownProcess"/>
    <dgm:cxn modelId="{CE279E8E-5984-42EC-877C-70A46403056C}" type="presParOf" srcId="{92DA863E-0080-494C-9437-C9D06E465022}" destId="{1FAA46CA-7602-4824-B8EC-2CDEA2A28312}" srcOrd="0" destOrd="0" presId="urn:microsoft.com/office/officeart/2005/8/layout/StepDownProcess"/>
    <dgm:cxn modelId="{94FDC8A5-9D5C-468F-A7DF-FDCED96ADC38}" type="presParOf" srcId="{92DA863E-0080-494C-9437-C9D06E465022}" destId="{E419FD8B-2AC6-4129-91CB-02715AAF4E60}" srcOrd="1" destOrd="0" presId="urn:microsoft.com/office/officeart/2005/8/layout/StepDownProcess"/>
    <dgm:cxn modelId="{961EA0F8-BAB2-423F-A116-C97BB9FF13E3}" type="presParOf" srcId="{92DA863E-0080-494C-9437-C9D06E465022}" destId="{B7E14103-E873-47D7-A528-7E166ED96D60}" srcOrd="2" destOrd="0" presId="urn:microsoft.com/office/officeart/2005/8/layout/StepDownProcess"/>
    <dgm:cxn modelId="{E07A3596-8C9F-453B-839E-BBAF47166654}" type="presParOf" srcId="{7F69175A-32B1-4B62-9125-4E357F80722D}" destId="{FED75C43-3B52-4772-9924-50F76F10AA45}" srcOrd="1" destOrd="0" presId="urn:microsoft.com/office/officeart/2005/8/layout/StepDownProcess"/>
    <dgm:cxn modelId="{324A1DD1-642D-4154-8775-B7F413D8C6AC}" type="presParOf" srcId="{7F69175A-32B1-4B62-9125-4E357F80722D}" destId="{339F6F2E-D666-48B2-8541-8F2EAB3174E2}" srcOrd="2" destOrd="0" presId="urn:microsoft.com/office/officeart/2005/8/layout/StepDownProcess"/>
    <dgm:cxn modelId="{F2056273-5460-4E85-B610-70304B48BEDA}" type="presParOf" srcId="{339F6F2E-D666-48B2-8541-8F2EAB3174E2}" destId="{B378F89A-94BE-42C0-AE76-185650477FAC}" srcOrd="0" destOrd="0" presId="urn:microsoft.com/office/officeart/2005/8/layout/StepDownProcess"/>
    <dgm:cxn modelId="{1633C3A0-8AED-4976-9F86-B48F16534635}" type="presParOf" srcId="{339F6F2E-D666-48B2-8541-8F2EAB3174E2}" destId="{65BBA17D-232D-4502-BEC8-DDF6EC313633}" srcOrd="1" destOrd="0" presId="urn:microsoft.com/office/officeart/2005/8/layout/StepDownProcess"/>
    <dgm:cxn modelId="{0BF9DAE9-0FA6-4EEF-A619-E0B0C96E961C}" type="presParOf" srcId="{339F6F2E-D666-48B2-8541-8F2EAB3174E2}" destId="{28CA9212-4171-400F-A8CD-0C2129853B73}" srcOrd="2" destOrd="0" presId="urn:microsoft.com/office/officeart/2005/8/layout/StepDownProcess"/>
    <dgm:cxn modelId="{B3892E33-CD24-4F98-B1BA-D0A993BA8193}" type="presParOf" srcId="{7F69175A-32B1-4B62-9125-4E357F80722D}" destId="{7454CDE8-D924-4559-854D-9A95130E3D94}" srcOrd="3" destOrd="0" presId="urn:microsoft.com/office/officeart/2005/8/layout/StepDownProcess"/>
    <dgm:cxn modelId="{B1F5962A-F719-47AE-AAC3-79ABBDFDB775}" type="presParOf" srcId="{7F69175A-32B1-4B62-9125-4E357F80722D}" destId="{DF66591D-148F-426B-AA3B-7ABF936B15F4}" srcOrd="4" destOrd="0" presId="urn:microsoft.com/office/officeart/2005/8/layout/StepDownProcess"/>
    <dgm:cxn modelId="{BA066D0F-5B85-4E4B-BD23-B381D34FFEC0}" type="presParOf" srcId="{DF66591D-148F-426B-AA3B-7ABF936B15F4}" destId="{550FF464-8ED2-4DAD-99BF-445B50B013DB}" srcOrd="0" destOrd="0" presId="urn:microsoft.com/office/officeart/2005/8/layout/StepDownProcess"/>
    <dgm:cxn modelId="{064BCE88-57CE-4AEB-8A09-B92A7E3FFA33}" type="presParOf" srcId="{DF66591D-148F-426B-AA3B-7ABF936B15F4}" destId="{E2812F3D-AE8F-4BED-A6C0-8517C5ADFE6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98485-4C47-4BBC-919A-FE5B2865C25A}" type="doc">
      <dgm:prSet loTypeId="urn:microsoft.com/office/officeart/2008/layout/CircleAccentTimeline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17C92C4B-583D-43D1-B16D-751C45E7514F}">
      <dgm:prSet phldrT="[Metin]" custT="1"/>
      <dgm:spPr/>
      <dgm:t>
        <a:bodyPr/>
        <a:lstStyle/>
        <a:p>
          <a:r>
            <a:rPr lang="tr-TR" sz="2000" b="1" dirty="0">
              <a:solidFill>
                <a:srgbClr val="000000"/>
              </a:solidFill>
              <a:latin typeface="Segoe Print" panose="02000600000000000000" pitchFamily="2" charset="0"/>
            </a:rPr>
            <a:t>Örnek kabulü</a:t>
          </a:r>
        </a:p>
      </dgm:t>
    </dgm:pt>
    <dgm:pt modelId="{6D7B2E2B-B734-4379-9E39-54798A944947}" type="parTrans" cxnId="{530B7A9A-BAE7-4C6C-B40B-4A900EA259E0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BB0B610D-99ED-4FCF-B54D-34CDA3B86808}" type="sibTrans" cxnId="{530B7A9A-BAE7-4C6C-B40B-4A900EA259E0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62958968-2690-4B55-8FD5-C9C90CC71A5F}">
      <dgm:prSet phldrT="[Metin]" custT="1"/>
      <dgm:spPr/>
      <dgm:t>
        <a:bodyPr/>
        <a:lstStyle/>
        <a:p>
          <a:r>
            <a:rPr lang="tr-TR" sz="1200" b="1" dirty="0">
              <a:solidFill>
                <a:srgbClr val="000000"/>
              </a:solidFill>
              <a:latin typeface="Segoe Print" panose="02000600000000000000" pitchFamily="2" charset="0"/>
            </a:rPr>
            <a:t>Gram boyama</a:t>
          </a:r>
        </a:p>
      </dgm:t>
    </dgm:pt>
    <dgm:pt modelId="{0941290F-44A1-4B22-9C23-9A6D093CC39F}" type="parTrans" cxnId="{373D5B91-2A6F-49BE-A8F2-A3AC41027335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F940249D-8C40-4BD0-887D-7B7E273F5261}" type="sibTrans" cxnId="{373D5B91-2A6F-49BE-A8F2-A3AC41027335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5FD65144-9FD4-4391-80C7-E975F0BC95C9}">
      <dgm:prSet phldrT="[Metin]" custT="1"/>
      <dgm:spPr/>
      <dgm:t>
        <a:bodyPr/>
        <a:lstStyle/>
        <a:p>
          <a:r>
            <a:rPr lang="tr-TR" sz="1200" b="1" dirty="0">
              <a:solidFill>
                <a:srgbClr val="000000"/>
              </a:solidFill>
              <a:latin typeface="Segoe Print" panose="02000600000000000000" pitchFamily="2" charset="0"/>
            </a:rPr>
            <a:t>FISH</a:t>
          </a:r>
        </a:p>
      </dgm:t>
    </dgm:pt>
    <dgm:pt modelId="{92F56D16-31D1-4804-AAE6-5061D00E6158}" type="parTrans" cxnId="{B97BE700-9418-4FDF-9D0A-AEFB96E93C84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A68A146F-139F-4F10-B5C4-2753FA79E773}" type="sibTrans" cxnId="{B97BE700-9418-4FDF-9D0A-AEFB96E93C84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98610381-FE1B-4F19-B5A6-C34BB12F9343}">
      <dgm:prSet phldrT="[Metin]" custT="1"/>
      <dgm:spPr/>
      <dgm:t>
        <a:bodyPr/>
        <a:lstStyle/>
        <a:p>
          <a:r>
            <a:rPr lang="tr-TR" sz="2000" b="1" dirty="0">
              <a:solidFill>
                <a:srgbClr val="000000"/>
              </a:solidFill>
              <a:latin typeface="Segoe Print" panose="02000600000000000000" pitchFamily="2" charset="0"/>
            </a:rPr>
            <a:t>Kültürde üreme</a:t>
          </a:r>
        </a:p>
      </dgm:t>
    </dgm:pt>
    <dgm:pt modelId="{3C87BEDF-8272-47B4-843B-2824994AFB8D}" type="parTrans" cxnId="{04654D31-A5BA-4DBF-A4EB-42796F7D0042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5B169086-6769-4FE7-A6BE-912466735331}" type="sibTrans" cxnId="{04654D31-A5BA-4DBF-A4EB-42796F7D0042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EDE8C98D-B2A5-47ED-B107-762F2B6C41EE}">
      <dgm:prSet phldrT="[Metin]" custT="1"/>
      <dgm:spPr/>
      <dgm:t>
        <a:bodyPr/>
        <a:lstStyle/>
        <a:p>
          <a:r>
            <a:rPr lang="tr-TR" sz="1200" b="1" dirty="0">
              <a:solidFill>
                <a:srgbClr val="000000"/>
              </a:solidFill>
              <a:latin typeface="Segoe Print" panose="02000600000000000000" pitchFamily="2" charset="0"/>
            </a:rPr>
            <a:t>MALDI-TOF MS</a:t>
          </a:r>
        </a:p>
      </dgm:t>
    </dgm:pt>
    <dgm:pt modelId="{59505AD9-F526-489F-ACDE-079CF4FCE211}" type="parTrans" cxnId="{578DF38A-D5CE-49E4-B3B6-3E0FD0ABCF1D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FACCECA6-5CBC-45F6-BD50-D0F2D46677BC}" type="sibTrans" cxnId="{578DF38A-D5CE-49E4-B3B6-3E0FD0ABCF1D}">
      <dgm:prSet/>
      <dgm:spPr/>
      <dgm:t>
        <a:bodyPr/>
        <a:lstStyle/>
        <a:p>
          <a:endParaRPr lang="tr-TR" sz="2400" b="1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A29CC181-3227-482A-A940-7C3AAD6F2B8A}">
      <dgm:prSet phldrT="[Metin]" custT="1"/>
      <dgm:spPr/>
      <dgm:t>
        <a:bodyPr/>
        <a:lstStyle/>
        <a:p>
          <a:r>
            <a:rPr lang="tr-TR" sz="1400" b="1" dirty="0">
              <a:solidFill>
                <a:srgbClr val="000000"/>
              </a:solidFill>
              <a:latin typeface="Segoe Print" panose="02000600000000000000" pitchFamily="2" charset="0"/>
            </a:rPr>
            <a:t>Moleküler testler</a:t>
          </a:r>
        </a:p>
      </dgm:t>
    </dgm:pt>
    <dgm:pt modelId="{198A5CD8-24F7-4600-9C83-6E76FB69BAEC}" type="parTrans" cxnId="{528EB55A-0CFF-4F67-8BE2-8DDC9A2B8D57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216D3A64-13D5-4AFA-84BB-6A0D255DD8AF}" type="sibTrans" cxnId="{528EB55A-0CFF-4F67-8BE2-8DDC9A2B8D57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D4990CFE-04CF-4129-8183-716504E8EB73}">
      <dgm:prSet phldrT="[Metin]" custT="1"/>
      <dgm:spPr/>
      <dgm:t>
        <a:bodyPr/>
        <a:lstStyle/>
        <a:p>
          <a:r>
            <a:rPr lang="tr-TR" sz="1200" b="1" dirty="0" err="1">
              <a:solidFill>
                <a:srgbClr val="000000"/>
              </a:solidFill>
              <a:latin typeface="Segoe Print" panose="02000600000000000000" pitchFamily="2" charset="0"/>
            </a:rPr>
            <a:t>Otomatize</a:t>
          </a:r>
          <a:r>
            <a:rPr lang="tr-TR" sz="1200" b="1" dirty="0">
              <a:solidFill>
                <a:srgbClr val="000000"/>
              </a:solidFill>
              <a:latin typeface="Segoe Print" panose="02000600000000000000" pitchFamily="2" charset="0"/>
            </a:rPr>
            <a:t> sistemler</a:t>
          </a:r>
        </a:p>
      </dgm:t>
    </dgm:pt>
    <dgm:pt modelId="{9C982BAC-6D25-40A1-B09C-004F12CD7D47}" type="parTrans" cxnId="{BCCE2A83-BBA4-4271-A973-3D2C0977425B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A38BE5A1-62CC-4E6D-A20C-38AC04B29AA7}" type="sibTrans" cxnId="{BCCE2A83-BBA4-4271-A973-3D2C0977425B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EFF13F7E-F1A1-4E2B-A4AD-74F9E03C47FB}">
      <dgm:prSet phldrT="[Metin]" custT="1"/>
      <dgm:spPr/>
      <dgm:t>
        <a:bodyPr/>
        <a:lstStyle/>
        <a:p>
          <a:r>
            <a:rPr lang="tr-TR" sz="1200" b="1" dirty="0">
              <a:solidFill>
                <a:srgbClr val="000000"/>
              </a:solidFill>
              <a:latin typeface="Segoe Print" panose="02000600000000000000" pitchFamily="2" charset="0"/>
            </a:rPr>
            <a:t>Konvansiyonel yöntemler</a:t>
          </a:r>
        </a:p>
      </dgm:t>
    </dgm:pt>
    <dgm:pt modelId="{18A8DEB1-9D06-43B1-9639-1B58F27E88A1}" type="parTrans" cxnId="{28A61668-6DDB-4687-8D3B-95D59BBCCAFB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CA9AE5BB-DC13-44AC-B9A0-A37A51BD60E2}" type="sibTrans" cxnId="{28A61668-6DDB-4687-8D3B-95D59BBCCAFB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08B5FF17-B978-49DB-B1D3-D3CB543D6058}">
      <dgm:prSet phldrT="[Metin]" custT="1"/>
      <dgm:spPr/>
      <dgm:t>
        <a:bodyPr/>
        <a:lstStyle/>
        <a:p>
          <a:r>
            <a:rPr lang="tr-TR" sz="2000" b="1" dirty="0">
              <a:solidFill>
                <a:srgbClr val="000000"/>
              </a:solidFill>
              <a:latin typeface="Segoe Print" panose="02000600000000000000" pitchFamily="2" charset="0"/>
            </a:rPr>
            <a:t>Örnek alımı</a:t>
          </a:r>
        </a:p>
      </dgm:t>
    </dgm:pt>
    <dgm:pt modelId="{370E3D5F-9051-4125-85AE-AF6A9A16BC07}" type="parTrans" cxnId="{4651EBEA-A459-480C-BB4F-B3F6E8BE5C4A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D940CED2-CD3F-4422-8F86-19DED2382A24}" type="sibTrans" cxnId="{4651EBEA-A459-480C-BB4F-B3F6E8BE5C4A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C95E73A1-AAEC-4924-928C-45EFFAE5BEFF}">
      <dgm:prSet phldrT="[Metin]" custT="1"/>
      <dgm:spPr/>
      <dgm:t>
        <a:bodyPr/>
        <a:lstStyle/>
        <a:p>
          <a:r>
            <a:rPr lang="tr-T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Hasta başı testler</a:t>
          </a:r>
        </a:p>
      </dgm:t>
    </dgm:pt>
    <dgm:pt modelId="{9E5772C3-33F0-4032-B980-EEEB41BB0E5D}" type="parTrans" cxnId="{02A90B2C-349C-45FC-A4CB-68196B9041F6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8306D7D8-DE60-4BB8-B0FF-F0F3439F4FB9}" type="sibTrans" cxnId="{02A90B2C-349C-45FC-A4CB-68196B9041F6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F2B9B41A-4237-4DE8-8BDA-5344DA2C7185}">
      <dgm:prSet phldrT="[Metin]" custT="1"/>
      <dgm:spPr/>
      <dgm:t>
        <a:bodyPr/>
        <a:lstStyle/>
        <a:p>
          <a:r>
            <a:rPr lang="tr-TR" sz="1200" b="1" dirty="0" err="1">
              <a:solidFill>
                <a:srgbClr val="000000"/>
              </a:solidFill>
              <a:latin typeface="Segoe Print" panose="02000600000000000000" pitchFamily="2" charset="0"/>
            </a:rPr>
            <a:t>Biyobelirteçler</a:t>
          </a:r>
          <a:endParaRPr lang="tr-TR" sz="1200" b="1" dirty="0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A85C73A5-0091-4820-83D0-49B1BE9F7DE7}" type="parTrans" cxnId="{A7D48A01-2F23-4722-838E-00F2A80A5E1B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BD4B8311-405B-4F38-95DF-3A6A1FB8C505}" type="sibTrans" cxnId="{A7D48A01-2F23-4722-838E-00F2A80A5E1B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9DA133A9-F8B8-4477-80E5-3B2C7C53C765}">
      <dgm:prSet phldrT="[Metin]" custT="1"/>
      <dgm:spPr/>
      <dgm:t>
        <a:bodyPr/>
        <a:lstStyle/>
        <a:p>
          <a:r>
            <a:rPr lang="tr-TR" sz="1200" b="1" dirty="0" err="1">
              <a:solidFill>
                <a:srgbClr val="000000"/>
              </a:solidFill>
              <a:latin typeface="Segoe Print" panose="02000600000000000000" pitchFamily="2" charset="0"/>
            </a:rPr>
            <a:t>Biyosensörler</a:t>
          </a:r>
          <a:endParaRPr lang="tr-TR" sz="1200" b="1" dirty="0">
            <a:solidFill>
              <a:srgbClr val="000000"/>
            </a:solidFill>
            <a:latin typeface="Segoe Print" panose="02000600000000000000" pitchFamily="2" charset="0"/>
          </a:endParaRPr>
        </a:p>
      </dgm:t>
    </dgm:pt>
    <dgm:pt modelId="{9DF83A24-7AB6-48D0-BFCD-DD6E84BD6131}" type="parTrans" cxnId="{43FE0454-6E28-497D-9903-80E4A857340D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FEE2D0E4-5D01-4AE7-80C3-01FDD3E4FBFB}" type="sibTrans" cxnId="{43FE0454-6E28-497D-9903-80E4A857340D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7A635691-7CF7-4ACD-A767-04770665D2FC}">
      <dgm:prSet phldrT="[Metin]" custT="1"/>
      <dgm:spPr/>
      <dgm:t>
        <a:bodyPr/>
        <a:lstStyle/>
        <a:p>
          <a:r>
            <a:rPr lang="tr-TR" sz="1200" b="1" dirty="0">
              <a:solidFill>
                <a:srgbClr val="000000"/>
              </a:solidFill>
              <a:latin typeface="Segoe Print" panose="02000600000000000000" pitchFamily="2" charset="0"/>
            </a:rPr>
            <a:t>Moleküler testler</a:t>
          </a:r>
        </a:p>
      </dgm:t>
    </dgm:pt>
    <dgm:pt modelId="{9F0B7691-8793-45C1-9BF9-953101DC61E9}" type="parTrans" cxnId="{D18D2746-0066-4E31-9578-AA28CEA68A4E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B775304C-5761-4F47-9494-406FCD427E95}" type="sibTrans" cxnId="{D18D2746-0066-4E31-9578-AA28CEA68A4E}">
      <dgm:prSet/>
      <dgm:spPr/>
      <dgm:t>
        <a:bodyPr/>
        <a:lstStyle/>
        <a:p>
          <a:endParaRPr lang="tr-TR" sz="2400" b="1">
            <a:solidFill>
              <a:srgbClr val="000000"/>
            </a:solidFill>
          </a:endParaRPr>
        </a:p>
      </dgm:t>
    </dgm:pt>
    <dgm:pt modelId="{8672BDC2-C826-48D5-8EF1-742F0BD8B505}" type="pres">
      <dgm:prSet presAssocID="{B6E98485-4C47-4BBC-919A-FE5B2865C25A}" presName="Name0" presStyleCnt="0">
        <dgm:presLayoutVars>
          <dgm:dir/>
        </dgm:presLayoutVars>
      </dgm:prSet>
      <dgm:spPr/>
    </dgm:pt>
    <dgm:pt modelId="{6D972186-068F-4A49-BFDE-75FC993C1CDE}" type="pres">
      <dgm:prSet presAssocID="{08B5FF17-B978-49DB-B1D3-D3CB543D6058}" presName="parComposite" presStyleCnt="0"/>
      <dgm:spPr/>
    </dgm:pt>
    <dgm:pt modelId="{E4CFB83B-76F3-4ED0-B90A-D99A8FC6EBD0}" type="pres">
      <dgm:prSet presAssocID="{08B5FF17-B978-49DB-B1D3-D3CB543D6058}" presName="parBigCircle" presStyleLbl="node0" presStyleIdx="0" presStyleCnt="3"/>
      <dgm:spPr/>
    </dgm:pt>
    <dgm:pt modelId="{5489F344-3D16-49D3-AAF1-69A60A1AFA0C}" type="pres">
      <dgm:prSet presAssocID="{08B5FF17-B978-49DB-B1D3-D3CB543D6058}" presName="parTx" presStyleLbl="revTx" presStyleIdx="0" presStyleCnt="23"/>
      <dgm:spPr/>
    </dgm:pt>
    <dgm:pt modelId="{5C7A8D97-9BA2-44C1-A9F9-B435892DE396}" type="pres">
      <dgm:prSet presAssocID="{08B5FF17-B978-49DB-B1D3-D3CB543D6058}" presName="bSpace" presStyleCnt="0"/>
      <dgm:spPr/>
    </dgm:pt>
    <dgm:pt modelId="{CBC7C0C2-CB92-4544-97D1-BEEACAA8DBEB}" type="pres">
      <dgm:prSet presAssocID="{08B5FF17-B978-49DB-B1D3-D3CB543D6058}" presName="parBackupNorm" presStyleCnt="0"/>
      <dgm:spPr/>
    </dgm:pt>
    <dgm:pt modelId="{FEFE5C62-1EFC-4C91-A0C1-1F7B23043E10}" type="pres">
      <dgm:prSet presAssocID="{D940CED2-CD3F-4422-8F86-19DED2382A24}" presName="parSpace" presStyleCnt="0"/>
      <dgm:spPr/>
    </dgm:pt>
    <dgm:pt modelId="{2EAE7C4B-7C22-4E74-A8FE-AA4C7A176B2C}" type="pres">
      <dgm:prSet presAssocID="{C95E73A1-AAEC-4924-928C-45EFFAE5BEFF}" presName="desBackupLeftNorm" presStyleCnt="0"/>
      <dgm:spPr/>
    </dgm:pt>
    <dgm:pt modelId="{FAF213B6-405B-4D07-BBE4-F629FE50DE4F}" type="pres">
      <dgm:prSet presAssocID="{C95E73A1-AAEC-4924-928C-45EFFAE5BEFF}" presName="desComposite" presStyleCnt="0"/>
      <dgm:spPr/>
    </dgm:pt>
    <dgm:pt modelId="{26DC6302-3A9B-4DE5-8CFD-47AD35B04E74}" type="pres">
      <dgm:prSet presAssocID="{C95E73A1-AAEC-4924-928C-45EFFAE5BEFF}" presName="desCircle" presStyleLbl="node1" presStyleIdx="0" presStyleCnt="10"/>
      <dgm:spPr/>
    </dgm:pt>
    <dgm:pt modelId="{FFEE22F2-1062-4AA2-BC3D-C3738138FD2E}" type="pres">
      <dgm:prSet presAssocID="{C95E73A1-AAEC-4924-928C-45EFFAE5BEFF}" presName="chTx" presStyleLbl="revTx" presStyleIdx="1" presStyleCnt="23"/>
      <dgm:spPr/>
    </dgm:pt>
    <dgm:pt modelId="{0E6C4FFE-0D8F-4786-B1F9-8F728BC5F407}" type="pres">
      <dgm:prSet presAssocID="{C95E73A1-AAEC-4924-928C-45EFFAE5BEFF}" presName="desTx" presStyleLbl="revTx" presStyleIdx="2" presStyleCnt="23">
        <dgm:presLayoutVars>
          <dgm:bulletEnabled val="1"/>
        </dgm:presLayoutVars>
      </dgm:prSet>
      <dgm:spPr/>
    </dgm:pt>
    <dgm:pt modelId="{8B076EE8-3466-4390-90D6-C3A149ACA9CB}" type="pres">
      <dgm:prSet presAssocID="{C95E73A1-AAEC-4924-928C-45EFFAE5BEFF}" presName="desBackupRightNorm" presStyleCnt="0"/>
      <dgm:spPr/>
    </dgm:pt>
    <dgm:pt modelId="{AFEB93A4-88E1-4BEC-959B-663AC230CD09}" type="pres">
      <dgm:prSet presAssocID="{8306D7D8-DE60-4BB8-B0FF-F0F3439F4FB9}" presName="desSpace" presStyleCnt="0"/>
      <dgm:spPr/>
    </dgm:pt>
    <dgm:pt modelId="{E17C66C2-E030-4727-9AF1-FB2EBDF2931E}" type="pres">
      <dgm:prSet presAssocID="{F2B9B41A-4237-4DE8-8BDA-5344DA2C7185}" presName="desBackupLeftNorm" presStyleCnt="0"/>
      <dgm:spPr/>
    </dgm:pt>
    <dgm:pt modelId="{434C58E6-5840-4CD7-B20B-96620CD36C1F}" type="pres">
      <dgm:prSet presAssocID="{F2B9B41A-4237-4DE8-8BDA-5344DA2C7185}" presName="desComposite" presStyleCnt="0"/>
      <dgm:spPr/>
    </dgm:pt>
    <dgm:pt modelId="{66462922-39C3-4297-A5B4-138DE5450E8A}" type="pres">
      <dgm:prSet presAssocID="{F2B9B41A-4237-4DE8-8BDA-5344DA2C7185}" presName="desCircle" presStyleLbl="node1" presStyleIdx="1" presStyleCnt="10"/>
      <dgm:spPr/>
    </dgm:pt>
    <dgm:pt modelId="{CA69A8BB-CBAC-4D78-BA90-ED6047C9D717}" type="pres">
      <dgm:prSet presAssocID="{F2B9B41A-4237-4DE8-8BDA-5344DA2C7185}" presName="chTx" presStyleLbl="revTx" presStyleIdx="3" presStyleCnt="23"/>
      <dgm:spPr/>
    </dgm:pt>
    <dgm:pt modelId="{195DB8FC-CBA2-4859-9AD6-570E0DC3B522}" type="pres">
      <dgm:prSet presAssocID="{F2B9B41A-4237-4DE8-8BDA-5344DA2C7185}" presName="desTx" presStyleLbl="revTx" presStyleIdx="4" presStyleCnt="23">
        <dgm:presLayoutVars>
          <dgm:bulletEnabled val="1"/>
        </dgm:presLayoutVars>
      </dgm:prSet>
      <dgm:spPr/>
    </dgm:pt>
    <dgm:pt modelId="{A927126E-CEFB-4940-90EC-7A11393D4801}" type="pres">
      <dgm:prSet presAssocID="{F2B9B41A-4237-4DE8-8BDA-5344DA2C7185}" presName="desBackupRightNorm" presStyleCnt="0"/>
      <dgm:spPr/>
    </dgm:pt>
    <dgm:pt modelId="{7DFBDF56-97E1-43DF-BD78-3A6A30DF5589}" type="pres">
      <dgm:prSet presAssocID="{BD4B8311-405B-4F38-95DF-3A6A1FB8C505}" presName="desSpace" presStyleCnt="0"/>
      <dgm:spPr/>
    </dgm:pt>
    <dgm:pt modelId="{1CE875C1-A8C9-45A0-B154-DFA3F0D81F89}" type="pres">
      <dgm:prSet presAssocID="{9DA133A9-F8B8-4477-80E5-3B2C7C53C765}" presName="desBackupLeftNorm" presStyleCnt="0"/>
      <dgm:spPr/>
    </dgm:pt>
    <dgm:pt modelId="{0BAB66D3-4EA7-4C51-A82F-721F791746D3}" type="pres">
      <dgm:prSet presAssocID="{9DA133A9-F8B8-4477-80E5-3B2C7C53C765}" presName="desComposite" presStyleCnt="0"/>
      <dgm:spPr/>
    </dgm:pt>
    <dgm:pt modelId="{46596560-6506-4095-84F1-4B3BFFF68660}" type="pres">
      <dgm:prSet presAssocID="{9DA133A9-F8B8-4477-80E5-3B2C7C53C765}" presName="desCircle" presStyleLbl="node1" presStyleIdx="2" presStyleCnt="10"/>
      <dgm:spPr/>
    </dgm:pt>
    <dgm:pt modelId="{EEBE4302-B8D6-4799-B253-2DF53370A3BC}" type="pres">
      <dgm:prSet presAssocID="{9DA133A9-F8B8-4477-80E5-3B2C7C53C765}" presName="chTx" presStyleLbl="revTx" presStyleIdx="5" presStyleCnt="23"/>
      <dgm:spPr/>
    </dgm:pt>
    <dgm:pt modelId="{1F1A1DF6-8DCC-415A-A2FD-F8C382888927}" type="pres">
      <dgm:prSet presAssocID="{9DA133A9-F8B8-4477-80E5-3B2C7C53C765}" presName="desTx" presStyleLbl="revTx" presStyleIdx="6" presStyleCnt="23">
        <dgm:presLayoutVars>
          <dgm:bulletEnabled val="1"/>
        </dgm:presLayoutVars>
      </dgm:prSet>
      <dgm:spPr/>
    </dgm:pt>
    <dgm:pt modelId="{B8B9005B-B970-4AC5-9912-F62CDB6B9A22}" type="pres">
      <dgm:prSet presAssocID="{9DA133A9-F8B8-4477-80E5-3B2C7C53C765}" presName="desBackupRightNorm" presStyleCnt="0"/>
      <dgm:spPr/>
    </dgm:pt>
    <dgm:pt modelId="{68130373-EBC2-47EA-83D6-17A3DCA12F68}" type="pres">
      <dgm:prSet presAssocID="{FEE2D0E4-5D01-4AE7-80C3-01FDD3E4FBFB}" presName="desSpace" presStyleCnt="0"/>
      <dgm:spPr/>
    </dgm:pt>
    <dgm:pt modelId="{C352FF35-8333-4C7D-B11D-E1844C285186}" type="pres">
      <dgm:prSet presAssocID="{17C92C4B-583D-43D1-B16D-751C45E7514F}" presName="parComposite" presStyleCnt="0"/>
      <dgm:spPr/>
    </dgm:pt>
    <dgm:pt modelId="{9A927D17-474D-4D14-908D-FB506FA47581}" type="pres">
      <dgm:prSet presAssocID="{17C92C4B-583D-43D1-B16D-751C45E7514F}" presName="parBigCircle" presStyleLbl="node0" presStyleIdx="1" presStyleCnt="3"/>
      <dgm:spPr/>
    </dgm:pt>
    <dgm:pt modelId="{755C148C-4359-4A06-86D8-BF16A28ABAF9}" type="pres">
      <dgm:prSet presAssocID="{17C92C4B-583D-43D1-B16D-751C45E7514F}" presName="parTx" presStyleLbl="revTx" presStyleIdx="7" presStyleCnt="23"/>
      <dgm:spPr/>
    </dgm:pt>
    <dgm:pt modelId="{FE046050-DDEB-4844-BC61-752800E02A22}" type="pres">
      <dgm:prSet presAssocID="{17C92C4B-583D-43D1-B16D-751C45E7514F}" presName="bSpace" presStyleCnt="0"/>
      <dgm:spPr/>
    </dgm:pt>
    <dgm:pt modelId="{A16F0C5A-0367-4043-A4F0-4D0961A2A591}" type="pres">
      <dgm:prSet presAssocID="{17C92C4B-583D-43D1-B16D-751C45E7514F}" presName="parBackupNorm" presStyleCnt="0"/>
      <dgm:spPr/>
    </dgm:pt>
    <dgm:pt modelId="{CE74A0D6-1C0A-4776-866A-E7FEE98BC36B}" type="pres">
      <dgm:prSet presAssocID="{BB0B610D-99ED-4FCF-B54D-34CDA3B86808}" presName="parSpace" presStyleCnt="0"/>
      <dgm:spPr/>
    </dgm:pt>
    <dgm:pt modelId="{48D898F4-14CA-46BF-A47A-313215FF47B7}" type="pres">
      <dgm:prSet presAssocID="{62958968-2690-4B55-8FD5-C9C90CC71A5F}" presName="desBackupLeftNorm" presStyleCnt="0"/>
      <dgm:spPr/>
    </dgm:pt>
    <dgm:pt modelId="{D48DA875-3EA9-46FF-8A6B-EB52D059215C}" type="pres">
      <dgm:prSet presAssocID="{62958968-2690-4B55-8FD5-C9C90CC71A5F}" presName="desComposite" presStyleCnt="0"/>
      <dgm:spPr/>
    </dgm:pt>
    <dgm:pt modelId="{EBF92894-C1AD-4956-91C6-26B538500808}" type="pres">
      <dgm:prSet presAssocID="{62958968-2690-4B55-8FD5-C9C90CC71A5F}" presName="desCircle" presStyleLbl="node1" presStyleIdx="3" presStyleCnt="10"/>
      <dgm:spPr/>
    </dgm:pt>
    <dgm:pt modelId="{95C0563D-06D2-4EF0-B6B2-B2168C9D23A1}" type="pres">
      <dgm:prSet presAssocID="{62958968-2690-4B55-8FD5-C9C90CC71A5F}" presName="chTx" presStyleLbl="revTx" presStyleIdx="8" presStyleCnt="23"/>
      <dgm:spPr/>
    </dgm:pt>
    <dgm:pt modelId="{12D8E694-B154-466F-BDD9-4372B2875EAF}" type="pres">
      <dgm:prSet presAssocID="{62958968-2690-4B55-8FD5-C9C90CC71A5F}" presName="desTx" presStyleLbl="revTx" presStyleIdx="9" presStyleCnt="23">
        <dgm:presLayoutVars>
          <dgm:bulletEnabled val="1"/>
        </dgm:presLayoutVars>
      </dgm:prSet>
      <dgm:spPr/>
    </dgm:pt>
    <dgm:pt modelId="{5783F8BF-7C5A-4830-BE7A-F05A4950D56E}" type="pres">
      <dgm:prSet presAssocID="{62958968-2690-4B55-8FD5-C9C90CC71A5F}" presName="desBackupRightNorm" presStyleCnt="0"/>
      <dgm:spPr/>
    </dgm:pt>
    <dgm:pt modelId="{FD3F6E98-04A2-4B69-ADD6-1D3481DA3649}" type="pres">
      <dgm:prSet presAssocID="{F940249D-8C40-4BD0-887D-7B7E273F5261}" presName="desSpace" presStyleCnt="0"/>
      <dgm:spPr/>
    </dgm:pt>
    <dgm:pt modelId="{A3563A2B-4BB9-4FBC-821A-7C35E75AAB6A}" type="pres">
      <dgm:prSet presAssocID="{5FD65144-9FD4-4391-80C7-E975F0BC95C9}" presName="desBackupLeftNorm" presStyleCnt="0"/>
      <dgm:spPr/>
    </dgm:pt>
    <dgm:pt modelId="{1CAC0354-A5DE-4A0E-926C-4372FBFCC8A0}" type="pres">
      <dgm:prSet presAssocID="{5FD65144-9FD4-4391-80C7-E975F0BC95C9}" presName="desComposite" presStyleCnt="0"/>
      <dgm:spPr/>
    </dgm:pt>
    <dgm:pt modelId="{BED4AA37-279B-4640-A95A-F0BE000893CE}" type="pres">
      <dgm:prSet presAssocID="{5FD65144-9FD4-4391-80C7-E975F0BC95C9}" presName="desCircle" presStyleLbl="node1" presStyleIdx="4" presStyleCnt="10"/>
      <dgm:spPr/>
    </dgm:pt>
    <dgm:pt modelId="{87F72156-E8AE-42AD-B5CC-E75907BA726B}" type="pres">
      <dgm:prSet presAssocID="{5FD65144-9FD4-4391-80C7-E975F0BC95C9}" presName="chTx" presStyleLbl="revTx" presStyleIdx="10" presStyleCnt="23"/>
      <dgm:spPr/>
    </dgm:pt>
    <dgm:pt modelId="{D762714B-1808-48CA-BBAB-6645B60F564B}" type="pres">
      <dgm:prSet presAssocID="{5FD65144-9FD4-4391-80C7-E975F0BC95C9}" presName="desTx" presStyleLbl="revTx" presStyleIdx="11" presStyleCnt="23">
        <dgm:presLayoutVars>
          <dgm:bulletEnabled val="1"/>
        </dgm:presLayoutVars>
      </dgm:prSet>
      <dgm:spPr/>
    </dgm:pt>
    <dgm:pt modelId="{243A2E70-8A4A-408C-807E-DE143220CCE4}" type="pres">
      <dgm:prSet presAssocID="{5FD65144-9FD4-4391-80C7-E975F0BC95C9}" presName="desBackupRightNorm" presStyleCnt="0"/>
      <dgm:spPr/>
    </dgm:pt>
    <dgm:pt modelId="{FFFED696-0DD3-497F-BA97-8D567E0E091E}" type="pres">
      <dgm:prSet presAssocID="{A68A146F-139F-4F10-B5C4-2753FA79E773}" presName="desSpace" presStyleCnt="0"/>
      <dgm:spPr/>
    </dgm:pt>
    <dgm:pt modelId="{2732AEF6-6418-45D2-80FE-D3CD07EC4DEC}" type="pres">
      <dgm:prSet presAssocID="{A29CC181-3227-482A-A940-7C3AAD6F2B8A}" presName="desBackupLeftNorm" presStyleCnt="0"/>
      <dgm:spPr/>
    </dgm:pt>
    <dgm:pt modelId="{CC6B2FC9-3B41-4B7D-8C61-249144F2B7E3}" type="pres">
      <dgm:prSet presAssocID="{A29CC181-3227-482A-A940-7C3AAD6F2B8A}" presName="desComposite" presStyleCnt="0"/>
      <dgm:spPr/>
    </dgm:pt>
    <dgm:pt modelId="{0BBF772A-777C-406F-B228-2838D35B043B}" type="pres">
      <dgm:prSet presAssocID="{A29CC181-3227-482A-A940-7C3AAD6F2B8A}" presName="desCircle" presStyleLbl="node1" presStyleIdx="5" presStyleCnt="10"/>
      <dgm:spPr/>
    </dgm:pt>
    <dgm:pt modelId="{F78D0992-6C46-4FAC-9D09-D46B8574B7D2}" type="pres">
      <dgm:prSet presAssocID="{A29CC181-3227-482A-A940-7C3AAD6F2B8A}" presName="chTx" presStyleLbl="revTx" presStyleIdx="12" presStyleCnt="23"/>
      <dgm:spPr/>
    </dgm:pt>
    <dgm:pt modelId="{82151A22-EA8A-4EB4-BF4B-F1171CE7E153}" type="pres">
      <dgm:prSet presAssocID="{A29CC181-3227-482A-A940-7C3AAD6F2B8A}" presName="desTx" presStyleLbl="revTx" presStyleIdx="13" presStyleCnt="23">
        <dgm:presLayoutVars>
          <dgm:bulletEnabled val="1"/>
        </dgm:presLayoutVars>
      </dgm:prSet>
      <dgm:spPr/>
    </dgm:pt>
    <dgm:pt modelId="{25386860-7A32-4FED-BC6A-3FEA362C3103}" type="pres">
      <dgm:prSet presAssocID="{A29CC181-3227-482A-A940-7C3AAD6F2B8A}" presName="desBackupRightNorm" presStyleCnt="0"/>
      <dgm:spPr/>
    </dgm:pt>
    <dgm:pt modelId="{0E7DA104-55E3-4B78-8571-380A3205AEA8}" type="pres">
      <dgm:prSet presAssocID="{216D3A64-13D5-4AFA-84BB-6A0D255DD8AF}" presName="desSpace" presStyleCnt="0"/>
      <dgm:spPr/>
    </dgm:pt>
    <dgm:pt modelId="{A69BE7B9-E692-4132-B09B-A6CA6B719617}" type="pres">
      <dgm:prSet presAssocID="{98610381-FE1B-4F19-B5A6-C34BB12F9343}" presName="parComposite" presStyleCnt="0"/>
      <dgm:spPr/>
    </dgm:pt>
    <dgm:pt modelId="{AFEEDCDC-CF88-4D8E-BB98-2F1D9283B818}" type="pres">
      <dgm:prSet presAssocID="{98610381-FE1B-4F19-B5A6-C34BB12F9343}" presName="parBigCircle" presStyleLbl="node0" presStyleIdx="2" presStyleCnt="3"/>
      <dgm:spPr/>
    </dgm:pt>
    <dgm:pt modelId="{FB69A16F-F11B-4748-888F-BBBD988DC7A0}" type="pres">
      <dgm:prSet presAssocID="{98610381-FE1B-4F19-B5A6-C34BB12F9343}" presName="parTx" presStyleLbl="revTx" presStyleIdx="14" presStyleCnt="23"/>
      <dgm:spPr/>
    </dgm:pt>
    <dgm:pt modelId="{1DE4A503-2D59-406D-82AB-95DEF5F60CB3}" type="pres">
      <dgm:prSet presAssocID="{98610381-FE1B-4F19-B5A6-C34BB12F9343}" presName="bSpace" presStyleCnt="0"/>
      <dgm:spPr/>
    </dgm:pt>
    <dgm:pt modelId="{6CB583E1-AE2A-4725-986E-E05545B12D88}" type="pres">
      <dgm:prSet presAssocID="{98610381-FE1B-4F19-B5A6-C34BB12F9343}" presName="parBackupNorm" presStyleCnt="0"/>
      <dgm:spPr/>
    </dgm:pt>
    <dgm:pt modelId="{0991F9A6-0EAE-4038-B820-916EAB3DBA2C}" type="pres">
      <dgm:prSet presAssocID="{5B169086-6769-4FE7-A6BE-912466735331}" presName="parSpace" presStyleCnt="0"/>
      <dgm:spPr/>
    </dgm:pt>
    <dgm:pt modelId="{B085A89A-97B3-4752-89B9-2331066226EC}" type="pres">
      <dgm:prSet presAssocID="{EDE8C98D-B2A5-47ED-B107-762F2B6C41EE}" presName="desBackupLeftNorm" presStyleCnt="0"/>
      <dgm:spPr/>
    </dgm:pt>
    <dgm:pt modelId="{B59F8385-C107-4824-813F-D504A3C33D53}" type="pres">
      <dgm:prSet presAssocID="{EDE8C98D-B2A5-47ED-B107-762F2B6C41EE}" presName="desComposite" presStyleCnt="0"/>
      <dgm:spPr/>
    </dgm:pt>
    <dgm:pt modelId="{790EFAAE-BD8F-485A-956B-8E88584B79E7}" type="pres">
      <dgm:prSet presAssocID="{EDE8C98D-B2A5-47ED-B107-762F2B6C41EE}" presName="desCircle" presStyleLbl="node1" presStyleIdx="6" presStyleCnt="10"/>
      <dgm:spPr/>
    </dgm:pt>
    <dgm:pt modelId="{EF4B65AC-90BC-4D64-AB0F-F30EE2DA801B}" type="pres">
      <dgm:prSet presAssocID="{EDE8C98D-B2A5-47ED-B107-762F2B6C41EE}" presName="chTx" presStyleLbl="revTx" presStyleIdx="15" presStyleCnt="23"/>
      <dgm:spPr/>
    </dgm:pt>
    <dgm:pt modelId="{CE35E67F-3BA0-4FB2-8C66-6C74B6CA40C1}" type="pres">
      <dgm:prSet presAssocID="{EDE8C98D-B2A5-47ED-B107-762F2B6C41EE}" presName="desTx" presStyleLbl="revTx" presStyleIdx="16" presStyleCnt="23">
        <dgm:presLayoutVars>
          <dgm:bulletEnabled val="1"/>
        </dgm:presLayoutVars>
      </dgm:prSet>
      <dgm:spPr/>
    </dgm:pt>
    <dgm:pt modelId="{74857DC1-E1DE-48F6-ADEB-CCC93625FB9F}" type="pres">
      <dgm:prSet presAssocID="{EDE8C98D-B2A5-47ED-B107-762F2B6C41EE}" presName="desBackupRightNorm" presStyleCnt="0"/>
      <dgm:spPr/>
    </dgm:pt>
    <dgm:pt modelId="{2B8C753D-CD8B-423E-8C99-A7A437C4192B}" type="pres">
      <dgm:prSet presAssocID="{FACCECA6-5CBC-45F6-BD50-D0F2D46677BC}" presName="desSpace" presStyleCnt="0"/>
      <dgm:spPr/>
    </dgm:pt>
    <dgm:pt modelId="{139D65E9-4B6C-44C0-BB87-94989661B43F}" type="pres">
      <dgm:prSet presAssocID="{7A635691-7CF7-4ACD-A767-04770665D2FC}" presName="desBackupLeftNorm" presStyleCnt="0"/>
      <dgm:spPr/>
    </dgm:pt>
    <dgm:pt modelId="{74F62374-6176-4A04-B1DC-5D74EDC9F87E}" type="pres">
      <dgm:prSet presAssocID="{7A635691-7CF7-4ACD-A767-04770665D2FC}" presName="desComposite" presStyleCnt="0"/>
      <dgm:spPr/>
    </dgm:pt>
    <dgm:pt modelId="{72FA042C-0A7D-4C4F-8F8C-1101A01A432B}" type="pres">
      <dgm:prSet presAssocID="{7A635691-7CF7-4ACD-A767-04770665D2FC}" presName="desCircle" presStyleLbl="node1" presStyleIdx="7" presStyleCnt="10"/>
      <dgm:spPr/>
    </dgm:pt>
    <dgm:pt modelId="{556A06F7-4E1D-43DA-8E68-7D31CDA0BD82}" type="pres">
      <dgm:prSet presAssocID="{7A635691-7CF7-4ACD-A767-04770665D2FC}" presName="chTx" presStyleLbl="revTx" presStyleIdx="17" presStyleCnt="23"/>
      <dgm:spPr/>
    </dgm:pt>
    <dgm:pt modelId="{F43A575E-9005-4395-9803-4DA0CB3551C6}" type="pres">
      <dgm:prSet presAssocID="{7A635691-7CF7-4ACD-A767-04770665D2FC}" presName="desTx" presStyleLbl="revTx" presStyleIdx="18" presStyleCnt="23">
        <dgm:presLayoutVars>
          <dgm:bulletEnabled val="1"/>
        </dgm:presLayoutVars>
      </dgm:prSet>
      <dgm:spPr/>
    </dgm:pt>
    <dgm:pt modelId="{2E64F77E-5C03-4F91-8056-339F43B18E54}" type="pres">
      <dgm:prSet presAssocID="{7A635691-7CF7-4ACD-A767-04770665D2FC}" presName="desBackupRightNorm" presStyleCnt="0"/>
      <dgm:spPr/>
    </dgm:pt>
    <dgm:pt modelId="{B9358751-CA87-4662-98EB-35C4011CD088}" type="pres">
      <dgm:prSet presAssocID="{B775304C-5761-4F47-9494-406FCD427E95}" presName="desSpace" presStyleCnt="0"/>
      <dgm:spPr/>
    </dgm:pt>
    <dgm:pt modelId="{33F932C4-775E-4F1C-B803-43322733D870}" type="pres">
      <dgm:prSet presAssocID="{D4990CFE-04CF-4129-8183-716504E8EB73}" presName="desBackupLeftNorm" presStyleCnt="0"/>
      <dgm:spPr/>
    </dgm:pt>
    <dgm:pt modelId="{A165D54E-826C-48CC-86D0-699EB0ABFB48}" type="pres">
      <dgm:prSet presAssocID="{D4990CFE-04CF-4129-8183-716504E8EB73}" presName="desComposite" presStyleCnt="0"/>
      <dgm:spPr/>
    </dgm:pt>
    <dgm:pt modelId="{DDE4A12E-2DCF-47B3-8C15-BCD2A4C6799A}" type="pres">
      <dgm:prSet presAssocID="{D4990CFE-04CF-4129-8183-716504E8EB73}" presName="desCircle" presStyleLbl="node1" presStyleIdx="8" presStyleCnt="10"/>
      <dgm:spPr/>
    </dgm:pt>
    <dgm:pt modelId="{9743ACEC-0842-48E6-99C3-59D1500BA3A5}" type="pres">
      <dgm:prSet presAssocID="{D4990CFE-04CF-4129-8183-716504E8EB73}" presName="chTx" presStyleLbl="revTx" presStyleIdx="19" presStyleCnt="23"/>
      <dgm:spPr/>
    </dgm:pt>
    <dgm:pt modelId="{39D0A005-6014-46C7-9D13-5BFD50BE92F8}" type="pres">
      <dgm:prSet presAssocID="{D4990CFE-04CF-4129-8183-716504E8EB73}" presName="desTx" presStyleLbl="revTx" presStyleIdx="20" presStyleCnt="23">
        <dgm:presLayoutVars>
          <dgm:bulletEnabled val="1"/>
        </dgm:presLayoutVars>
      </dgm:prSet>
      <dgm:spPr/>
    </dgm:pt>
    <dgm:pt modelId="{E13FC7D3-C2EF-4A35-8F7E-14C17B7F9961}" type="pres">
      <dgm:prSet presAssocID="{D4990CFE-04CF-4129-8183-716504E8EB73}" presName="desBackupRightNorm" presStyleCnt="0"/>
      <dgm:spPr/>
    </dgm:pt>
    <dgm:pt modelId="{341A43B5-F4BF-4FE4-BD41-040F1387CFE6}" type="pres">
      <dgm:prSet presAssocID="{A38BE5A1-62CC-4E6D-A20C-38AC04B29AA7}" presName="desSpace" presStyleCnt="0"/>
      <dgm:spPr/>
    </dgm:pt>
    <dgm:pt modelId="{CB3370BF-E383-44C6-A17A-8905AA3E3BFC}" type="pres">
      <dgm:prSet presAssocID="{EFF13F7E-F1A1-4E2B-A4AD-74F9E03C47FB}" presName="desBackupLeftNorm" presStyleCnt="0"/>
      <dgm:spPr/>
    </dgm:pt>
    <dgm:pt modelId="{1AAF0763-1CE1-4DDD-899F-95E1AE7C0E6E}" type="pres">
      <dgm:prSet presAssocID="{EFF13F7E-F1A1-4E2B-A4AD-74F9E03C47FB}" presName="desComposite" presStyleCnt="0"/>
      <dgm:spPr/>
    </dgm:pt>
    <dgm:pt modelId="{BF6B37E4-74A5-452A-A855-67B723DCFB23}" type="pres">
      <dgm:prSet presAssocID="{EFF13F7E-F1A1-4E2B-A4AD-74F9E03C47FB}" presName="desCircle" presStyleLbl="node1" presStyleIdx="9" presStyleCnt="10"/>
      <dgm:spPr/>
    </dgm:pt>
    <dgm:pt modelId="{C6E86358-0C24-477C-AE67-0084B2E0205B}" type="pres">
      <dgm:prSet presAssocID="{EFF13F7E-F1A1-4E2B-A4AD-74F9E03C47FB}" presName="chTx" presStyleLbl="revTx" presStyleIdx="21" presStyleCnt="23"/>
      <dgm:spPr/>
    </dgm:pt>
    <dgm:pt modelId="{6C186D63-F9DC-4C6F-B2EE-992EA8C02C87}" type="pres">
      <dgm:prSet presAssocID="{EFF13F7E-F1A1-4E2B-A4AD-74F9E03C47FB}" presName="desTx" presStyleLbl="revTx" presStyleIdx="22" presStyleCnt="23">
        <dgm:presLayoutVars>
          <dgm:bulletEnabled val="1"/>
        </dgm:presLayoutVars>
      </dgm:prSet>
      <dgm:spPr/>
    </dgm:pt>
    <dgm:pt modelId="{2D0E7670-3328-45B9-8F63-37D78408DAAE}" type="pres">
      <dgm:prSet presAssocID="{EFF13F7E-F1A1-4E2B-A4AD-74F9E03C47FB}" presName="desBackupRightNorm" presStyleCnt="0"/>
      <dgm:spPr/>
    </dgm:pt>
    <dgm:pt modelId="{DBD05713-150A-4433-B8F9-EE2D8D4BFC23}" type="pres">
      <dgm:prSet presAssocID="{CA9AE5BB-DC13-44AC-B9A0-A37A51BD60E2}" presName="desSpace" presStyleCnt="0"/>
      <dgm:spPr/>
    </dgm:pt>
  </dgm:ptLst>
  <dgm:cxnLst>
    <dgm:cxn modelId="{B97BE700-9418-4FDF-9D0A-AEFB96E93C84}" srcId="{17C92C4B-583D-43D1-B16D-751C45E7514F}" destId="{5FD65144-9FD4-4391-80C7-E975F0BC95C9}" srcOrd="1" destOrd="0" parTransId="{92F56D16-31D1-4804-AAE6-5061D00E6158}" sibTransId="{A68A146F-139F-4F10-B5C4-2753FA79E773}"/>
    <dgm:cxn modelId="{A7D48A01-2F23-4722-838E-00F2A80A5E1B}" srcId="{08B5FF17-B978-49DB-B1D3-D3CB543D6058}" destId="{F2B9B41A-4237-4DE8-8BDA-5344DA2C7185}" srcOrd="1" destOrd="0" parTransId="{A85C73A5-0091-4820-83D0-49B1BE9F7DE7}" sibTransId="{BD4B8311-405B-4F38-95DF-3A6A1FB8C505}"/>
    <dgm:cxn modelId="{82149A1B-ED7D-4F44-ADC3-EECFC3D3D0BA}" type="presOf" srcId="{EFF13F7E-F1A1-4E2B-A4AD-74F9E03C47FB}" destId="{C6E86358-0C24-477C-AE67-0084B2E0205B}" srcOrd="0" destOrd="0" presId="urn:microsoft.com/office/officeart/2008/layout/CircleAccentTimeline"/>
    <dgm:cxn modelId="{80B08C29-0805-4F7A-98AC-5751F1D3734F}" type="presOf" srcId="{5FD65144-9FD4-4391-80C7-E975F0BC95C9}" destId="{87F72156-E8AE-42AD-B5CC-E75907BA726B}" srcOrd="0" destOrd="0" presId="urn:microsoft.com/office/officeart/2008/layout/CircleAccentTimeline"/>
    <dgm:cxn modelId="{02A90B2C-349C-45FC-A4CB-68196B9041F6}" srcId="{08B5FF17-B978-49DB-B1D3-D3CB543D6058}" destId="{C95E73A1-AAEC-4924-928C-45EFFAE5BEFF}" srcOrd="0" destOrd="0" parTransId="{9E5772C3-33F0-4032-B980-EEEB41BB0E5D}" sibTransId="{8306D7D8-DE60-4BB8-B0FF-F0F3439F4FB9}"/>
    <dgm:cxn modelId="{04654D31-A5BA-4DBF-A4EB-42796F7D0042}" srcId="{B6E98485-4C47-4BBC-919A-FE5B2865C25A}" destId="{98610381-FE1B-4F19-B5A6-C34BB12F9343}" srcOrd="2" destOrd="0" parTransId="{3C87BEDF-8272-47B4-843B-2824994AFB8D}" sibTransId="{5B169086-6769-4FE7-A6BE-912466735331}"/>
    <dgm:cxn modelId="{FF8C9133-A839-40B9-A164-4E262DAAA3E5}" type="presOf" srcId="{EDE8C98D-B2A5-47ED-B107-762F2B6C41EE}" destId="{EF4B65AC-90BC-4D64-AB0F-F30EE2DA801B}" srcOrd="0" destOrd="0" presId="urn:microsoft.com/office/officeart/2008/layout/CircleAccentTimeline"/>
    <dgm:cxn modelId="{5D105A40-F07E-40BD-90B0-2BDBA41F47F6}" type="presOf" srcId="{17C92C4B-583D-43D1-B16D-751C45E7514F}" destId="{755C148C-4359-4A06-86D8-BF16A28ABAF9}" srcOrd="0" destOrd="0" presId="urn:microsoft.com/office/officeart/2008/layout/CircleAccentTimeline"/>
    <dgm:cxn modelId="{6D989743-1D24-4413-9F54-12F0D851AD98}" type="presOf" srcId="{A29CC181-3227-482A-A940-7C3AAD6F2B8A}" destId="{F78D0992-6C46-4FAC-9D09-D46B8574B7D2}" srcOrd="0" destOrd="0" presId="urn:microsoft.com/office/officeart/2008/layout/CircleAccentTimeline"/>
    <dgm:cxn modelId="{D18D2746-0066-4E31-9578-AA28CEA68A4E}" srcId="{98610381-FE1B-4F19-B5A6-C34BB12F9343}" destId="{7A635691-7CF7-4ACD-A767-04770665D2FC}" srcOrd="1" destOrd="0" parTransId="{9F0B7691-8793-45C1-9BF9-953101DC61E9}" sibTransId="{B775304C-5761-4F47-9494-406FCD427E95}"/>
    <dgm:cxn modelId="{28A61668-6DDB-4687-8D3B-95D59BBCCAFB}" srcId="{98610381-FE1B-4F19-B5A6-C34BB12F9343}" destId="{EFF13F7E-F1A1-4E2B-A4AD-74F9E03C47FB}" srcOrd="3" destOrd="0" parTransId="{18A8DEB1-9D06-43B1-9639-1B58F27E88A1}" sibTransId="{CA9AE5BB-DC13-44AC-B9A0-A37A51BD60E2}"/>
    <dgm:cxn modelId="{F4AE6369-50A6-4E0B-9B48-00661A73B4D8}" type="presOf" srcId="{7A635691-7CF7-4ACD-A767-04770665D2FC}" destId="{556A06F7-4E1D-43DA-8E68-7D31CDA0BD82}" srcOrd="0" destOrd="0" presId="urn:microsoft.com/office/officeart/2008/layout/CircleAccentTimeline"/>
    <dgm:cxn modelId="{38BAF56E-0CC2-44B9-84F8-EA605EB585CF}" type="presOf" srcId="{98610381-FE1B-4F19-B5A6-C34BB12F9343}" destId="{FB69A16F-F11B-4748-888F-BBBD988DC7A0}" srcOrd="0" destOrd="0" presId="urn:microsoft.com/office/officeart/2008/layout/CircleAccentTimeline"/>
    <dgm:cxn modelId="{0103336F-B46D-492B-A35F-2209273068BE}" type="presOf" srcId="{62958968-2690-4B55-8FD5-C9C90CC71A5F}" destId="{95C0563D-06D2-4EF0-B6B2-B2168C9D23A1}" srcOrd="0" destOrd="0" presId="urn:microsoft.com/office/officeart/2008/layout/CircleAccentTimeline"/>
    <dgm:cxn modelId="{43FE0454-6E28-497D-9903-80E4A857340D}" srcId="{08B5FF17-B978-49DB-B1D3-D3CB543D6058}" destId="{9DA133A9-F8B8-4477-80E5-3B2C7C53C765}" srcOrd="2" destOrd="0" parTransId="{9DF83A24-7AB6-48D0-BFCD-DD6E84BD6131}" sibTransId="{FEE2D0E4-5D01-4AE7-80C3-01FDD3E4FBFB}"/>
    <dgm:cxn modelId="{03D4C678-21B5-4C00-B939-E1EEC20FC319}" type="presOf" srcId="{B6E98485-4C47-4BBC-919A-FE5B2865C25A}" destId="{8672BDC2-C826-48D5-8EF1-742F0BD8B505}" srcOrd="0" destOrd="0" presId="urn:microsoft.com/office/officeart/2008/layout/CircleAccentTimeline"/>
    <dgm:cxn modelId="{528EB55A-0CFF-4F67-8BE2-8DDC9A2B8D57}" srcId="{17C92C4B-583D-43D1-B16D-751C45E7514F}" destId="{A29CC181-3227-482A-A940-7C3AAD6F2B8A}" srcOrd="2" destOrd="0" parTransId="{198A5CD8-24F7-4600-9C83-6E76FB69BAEC}" sibTransId="{216D3A64-13D5-4AFA-84BB-6A0D255DD8AF}"/>
    <dgm:cxn modelId="{8979AC7D-18E5-494F-BC8C-051BBDA0A316}" type="presOf" srcId="{9DA133A9-F8B8-4477-80E5-3B2C7C53C765}" destId="{EEBE4302-B8D6-4799-B253-2DF53370A3BC}" srcOrd="0" destOrd="0" presId="urn:microsoft.com/office/officeart/2008/layout/CircleAccentTimeline"/>
    <dgm:cxn modelId="{BCCE2A83-BBA4-4271-A973-3D2C0977425B}" srcId="{98610381-FE1B-4F19-B5A6-C34BB12F9343}" destId="{D4990CFE-04CF-4129-8183-716504E8EB73}" srcOrd="2" destOrd="0" parTransId="{9C982BAC-6D25-40A1-B09C-004F12CD7D47}" sibTransId="{A38BE5A1-62CC-4E6D-A20C-38AC04B29AA7}"/>
    <dgm:cxn modelId="{578DF38A-D5CE-49E4-B3B6-3E0FD0ABCF1D}" srcId="{98610381-FE1B-4F19-B5A6-C34BB12F9343}" destId="{EDE8C98D-B2A5-47ED-B107-762F2B6C41EE}" srcOrd="0" destOrd="0" parTransId="{59505AD9-F526-489F-ACDE-079CF4FCE211}" sibTransId="{FACCECA6-5CBC-45F6-BD50-D0F2D46677BC}"/>
    <dgm:cxn modelId="{373D5B91-2A6F-49BE-A8F2-A3AC41027335}" srcId="{17C92C4B-583D-43D1-B16D-751C45E7514F}" destId="{62958968-2690-4B55-8FD5-C9C90CC71A5F}" srcOrd="0" destOrd="0" parTransId="{0941290F-44A1-4B22-9C23-9A6D093CC39F}" sibTransId="{F940249D-8C40-4BD0-887D-7B7E273F5261}"/>
    <dgm:cxn modelId="{530B7A9A-BAE7-4C6C-B40B-4A900EA259E0}" srcId="{B6E98485-4C47-4BBC-919A-FE5B2865C25A}" destId="{17C92C4B-583D-43D1-B16D-751C45E7514F}" srcOrd="1" destOrd="0" parTransId="{6D7B2E2B-B734-4379-9E39-54798A944947}" sibTransId="{BB0B610D-99ED-4FCF-B54D-34CDA3B86808}"/>
    <dgm:cxn modelId="{08E8F8A6-BFCC-44A2-BC16-AA7AF29FD3C9}" type="presOf" srcId="{D4990CFE-04CF-4129-8183-716504E8EB73}" destId="{9743ACEC-0842-48E6-99C3-59D1500BA3A5}" srcOrd="0" destOrd="0" presId="urn:microsoft.com/office/officeart/2008/layout/CircleAccentTimeline"/>
    <dgm:cxn modelId="{52DD26AD-D942-411A-9539-FCCFF2F05F68}" type="presOf" srcId="{F2B9B41A-4237-4DE8-8BDA-5344DA2C7185}" destId="{CA69A8BB-CBAC-4D78-BA90-ED6047C9D717}" srcOrd="0" destOrd="0" presId="urn:microsoft.com/office/officeart/2008/layout/CircleAccentTimeline"/>
    <dgm:cxn modelId="{EB2802C9-A4D2-430B-8D34-72248FEC5C88}" type="presOf" srcId="{08B5FF17-B978-49DB-B1D3-D3CB543D6058}" destId="{5489F344-3D16-49D3-AAF1-69A60A1AFA0C}" srcOrd="0" destOrd="0" presId="urn:microsoft.com/office/officeart/2008/layout/CircleAccentTimeline"/>
    <dgm:cxn modelId="{033653E3-F806-4B01-BA06-283B1513F510}" type="presOf" srcId="{C95E73A1-AAEC-4924-928C-45EFFAE5BEFF}" destId="{FFEE22F2-1062-4AA2-BC3D-C3738138FD2E}" srcOrd="0" destOrd="0" presId="urn:microsoft.com/office/officeart/2008/layout/CircleAccentTimeline"/>
    <dgm:cxn modelId="{4651EBEA-A459-480C-BB4F-B3F6E8BE5C4A}" srcId="{B6E98485-4C47-4BBC-919A-FE5B2865C25A}" destId="{08B5FF17-B978-49DB-B1D3-D3CB543D6058}" srcOrd="0" destOrd="0" parTransId="{370E3D5F-9051-4125-85AE-AF6A9A16BC07}" sibTransId="{D940CED2-CD3F-4422-8F86-19DED2382A24}"/>
    <dgm:cxn modelId="{EE97C8B9-DB16-4E02-A1BA-A5F16E7365F3}" type="presParOf" srcId="{8672BDC2-C826-48D5-8EF1-742F0BD8B505}" destId="{6D972186-068F-4A49-BFDE-75FC993C1CDE}" srcOrd="0" destOrd="0" presId="urn:microsoft.com/office/officeart/2008/layout/CircleAccentTimeline"/>
    <dgm:cxn modelId="{8EF6DB33-A0E4-411D-9003-D8BFF583DBB9}" type="presParOf" srcId="{6D972186-068F-4A49-BFDE-75FC993C1CDE}" destId="{E4CFB83B-76F3-4ED0-B90A-D99A8FC6EBD0}" srcOrd="0" destOrd="0" presId="urn:microsoft.com/office/officeart/2008/layout/CircleAccentTimeline"/>
    <dgm:cxn modelId="{EA4E4E01-3404-42CD-98A9-DE67BB229E00}" type="presParOf" srcId="{6D972186-068F-4A49-BFDE-75FC993C1CDE}" destId="{5489F344-3D16-49D3-AAF1-69A60A1AFA0C}" srcOrd="1" destOrd="0" presId="urn:microsoft.com/office/officeart/2008/layout/CircleAccentTimeline"/>
    <dgm:cxn modelId="{0F1A6F85-2E52-4ECD-8A3B-449F637263D3}" type="presParOf" srcId="{6D972186-068F-4A49-BFDE-75FC993C1CDE}" destId="{5C7A8D97-9BA2-44C1-A9F9-B435892DE396}" srcOrd="2" destOrd="0" presId="urn:microsoft.com/office/officeart/2008/layout/CircleAccentTimeline"/>
    <dgm:cxn modelId="{1F6C1942-C595-4EDF-A243-4698F9D699F1}" type="presParOf" srcId="{8672BDC2-C826-48D5-8EF1-742F0BD8B505}" destId="{CBC7C0C2-CB92-4544-97D1-BEEACAA8DBEB}" srcOrd="1" destOrd="0" presId="urn:microsoft.com/office/officeart/2008/layout/CircleAccentTimeline"/>
    <dgm:cxn modelId="{73B1E624-CE3F-42B2-ADA7-F78747A49616}" type="presParOf" srcId="{8672BDC2-C826-48D5-8EF1-742F0BD8B505}" destId="{FEFE5C62-1EFC-4C91-A0C1-1F7B23043E10}" srcOrd="2" destOrd="0" presId="urn:microsoft.com/office/officeart/2008/layout/CircleAccentTimeline"/>
    <dgm:cxn modelId="{711B150F-F245-4627-AD48-04E04146BF1A}" type="presParOf" srcId="{8672BDC2-C826-48D5-8EF1-742F0BD8B505}" destId="{2EAE7C4B-7C22-4E74-A8FE-AA4C7A176B2C}" srcOrd="3" destOrd="0" presId="urn:microsoft.com/office/officeart/2008/layout/CircleAccentTimeline"/>
    <dgm:cxn modelId="{841C6C8E-05AC-48E9-9778-EB7CAA52CAB4}" type="presParOf" srcId="{8672BDC2-C826-48D5-8EF1-742F0BD8B505}" destId="{FAF213B6-405B-4D07-BBE4-F629FE50DE4F}" srcOrd="4" destOrd="0" presId="urn:microsoft.com/office/officeart/2008/layout/CircleAccentTimeline"/>
    <dgm:cxn modelId="{D19B98DE-885A-4AF3-A345-326889BDC8F4}" type="presParOf" srcId="{FAF213B6-405B-4D07-BBE4-F629FE50DE4F}" destId="{26DC6302-3A9B-4DE5-8CFD-47AD35B04E74}" srcOrd="0" destOrd="0" presId="urn:microsoft.com/office/officeart/2008/layout/CircleAccentTimeline"/>
    <dgm:cxn modelId="{F95FB1AB-9FEE-4ACD-B3E4-593BFD886E36}" type="presParOf" srcId="{FAF213B6-405B-4D07-BBE4-F629FE50DE4F}" destId="{FFEE22F2-1062-4AA2-BC3D-C3738138FD2E}" srcOrd="1" destOrd="0" presId="urn:microsoft.com/office/officeart/2008/layout/CircleAccentTimeline"/>
    <dgm:cxn modelId="{2A06FAC4-4108-4285-8C91-B73327868B5F}" type="presParOf" srcId="{FAF213B6-405B-4D07-BBE4-F629FE50DE4F}" destId="{0E6C4FFE-0D8F-4786-B1F9-8F728BC5F407}" srcOrd="2" destOrd="0" presId="urn:microsoft.com/office/officeart/2008/layout/CircleAccentTimeline"/>
    <dgm:cxn modelId="{DC3594AE-24CA-416F-9428-A3F57F9A10BC}" type="presParOf" srcId="{8672BDC2-C826-48D5-8EF1-742F0BD8B505}" destId="{8B076EE8-3466-4390-90D6-C3A149ACA9CB}" srcOrd="5" destOrd="0" presId="urn:microsoft.com/office/officeart/2008/layout/CircleAccentTimeline"/>
    <dgm:cxn modelId="{9070705A-8A54-4DA7-88E4-116E184A928E}" type="presParOf" srcId="{8672BDC2-C826-48D5-8EF1-742F0BD8B505}" destId="{AFEB93A4-88E1-4BEC-959B-663AC230CD09}" srcOrd="6" destOrd="0" presId="urn:microsoft.com/office/officeart/2008/layout/CircleAccentTimeline"/>
    <dgm:cxn modelId="{8019E69C-A9FF-471E-8F58-EA3912CA3AE9}" type="presParOf" srcId="{8672BDC2-C826-48D5-8EF1-742F0BD8B505}" destId="{E17C66C2-E030-4727-9AF1-FB2EBDF2931E}" srcOrd="7" destOrd="0" presId="urn:microsoft.com/office/officeart/2008/layout/CircleAccentTimeline"/>
    <dgm:cxn modelId="{BF72ECF7-5EFB-408D-B00A-27AE6AC2EA43}" type="presParOf" srcId="{8672BDC2-C826-48D5-8EF1-742F0BD8B505}" destId="{434C58E6-5840-4CD7-B20B-96620CD36C1F}" srcOrd="8" destOrd="0" presId="urn:microsoft.com/office/officeart/2008/layout/CircleAccentTimeline"/>
    <dgm:cxn modelId="{F1E05CFC-B35E-47B8-9E4C-BFD855D1B6C1}" type="presParOf" srcId="{434C58E6-5840-4CD7-B20B-96620CD36C1F}" destId="{66462922-39C3-4297-A5B4-138DE5450E8A}" srcOrd="0" destOrd="0" presId="urn:microsoft.com/office/officeart/2008/layout/CircleAccentTimeline"/>
    <dgm:cxn modelId="{D23F64FD-6370-4DC9-81BA-CD75191CE37F}" type="presParOf" srcId="{434C58E6-5840-4CD7-B20B-96620CD36C1F}" destId="{CA69A8BB-CBAC-4D78-BA90-ED6047C9D717}" srcOrd="1" destOrd="0" presId="urn:microsoft.com/office/officeart/2008/layout/CircleAccentTimeline"/>
    <dgm:cxn modelId="{4EDFBCCF-D72E-4D81-A806-86C21BD5B8BA}" type="presParOf" srcId="{434C58E6-5840-4CD7-B20B-96620CD36C1F}" destId="{195DB8FC-CBA2-4859-9AD6-570E0DC3B522}" srcOrd="2" destOrd="0" presId="urn:microsoft.com/office/officeart/2008/layout/CircleAccentTimeline"/>
    <dgm:cxn modelId="{61E58823-4B9B-484A-AC51-936767F786F2}" type="presParOf" srcId="{8672BDC2-C826-48D5-8EF1-742F0BD8B505}" destId="{A927126E-CEFB-4940-90EC-7A11393D4801}" srcOrd="9" destOrd="0" presId="urn:microsoft.com/office/officeart/2008/layout/CircleAccentTimeline"/>
    <dgm:cxn modelId="{7506FD6A-688B-4D44-8F54-45D3FD11AEC2}" type="presParOf" srcId="{8672BDC2-C826-48D5-8EF1-742F0BD8B505}" destId="{7DFBDF56-97E1-43DF-BD78-3A6A30DF5589}" srcOrd="10" destOrd="0" presId="urn:microsoft.com/office/officeart/2008/layout/CircleAccentTimeline"/>
    <dgm:cxn modelId="{4E0D8311-AA56-49FB-9098-4734808C48F2}" type="presParOf" srcId="{8672BDC2-C826-48D5-8EF1-742F0BD8B505}" destId="{1CE875C1-A8C9-45A0-B154-DFA3F0D81F89}" srcOrd="11" destOrd="0" presId="urn:microsoft.com/office/officeart/2008/layout/CircleAccentTimeline"/>
    <dgm:cxn modelId="{171F3B6F-CE13-4C3E-8675-DA3195D86A33}" type="presParOf" srcId="{8672BDC2-C826-48D5-8EF1-742F0BD8B505}" destId="{0BAB66D3-4EA7-4C51-A82F-721F791746D3}" srcOrd="12" destOrd="0" presId="urn:microsoft.com/office/officeart/2008/layout/CircleAccentTimeline"/>
    <dgm:cxn modelId="{4633827C-5A91-4528-B399-D895587F0477}" type="presParOf" srcId="{0BAB66D3-4EA7-4C51-A82F-721F791746D3}" destId="{46596560-6506-4095-84F1-4B3BFFF68660}" srcOrd="0" destOrd="0" presId="urn:microsoft.com/office/officeart/2008/layout/CircleAccentTimeline"/>
    <dgm:cxn modelId="{09C34DCF-CB84-4268-95F1-FB8BA949E00C}" type="presParOf" srcId="{0BAB66D3-4EA7-4C51-A82F-721F791746D3}" destId="{EEBE4302-B8D6-4799-B253-2DF53370A3BC}" srcOrd="1" destOrd="0" presId="urn:microsoft.com/office/officeart/2008/layout/CircleAccentTimeline"/>
    <dgm:cxn modelId="{8B502CBA-F06C-47C1-9FEA-E426BC6C6472}" type="presParOf" srcId="{0BAB66D3-4EA7-4C51-A82F-721F791746D3}" destId="{1F1A1DF6-8DCC-415A-A2FD-F8C382888927}" srcOrd="2" destOrd="0" presId="urn:microsoft.com/office/officeart/2008/layout/CircleAccentTimeline"/>
    <dgm:cxn modelId="{F85AD718-16A6-4848-8270-9C1E8A63555C}" type="presParOf" srcId="{8672BDC2-C826-48D5-8EF1-742F0BD8B505}" destId="{B8B9005B-B970-4AC5-9912-F62CDB6B9A22}" srcOrd="13" destOrd="0" presId="urn:microsoft.com/office/officeart/2008/layout/CircleAccentTimeline"/>
    <dgm:cxn modelId="{61E1BF8C-A00A-47BB-8CD3-FB0B038C2535}" type="presParOf" srcId="{8672BDC2-C826-48D5-8EF1-742F0BD8B505}" destId="{68130373-EBC2-47EA-83D6-17A3DCA12F68}" srcOrd="14" destOrd="0" presId="urn:microsoft.com/office/officeart/2008/layout/CircleAccentTimeline"/>
    <dgm:cxn modelId="{E26C8B6C-D03C-4288-81C0-39203FE8E5AA}" type="presParOf" srcId="{8672BDC2-C826-48D5-8EF1-742F0BD8B505}" destId="{C352FF35-8333-4C7D-B11D-E1844C285186}" srcOrd="15" destOrd="0" presId="urn:microsoft.com/office/officeart/2008/layout/CircleAccentTimeline"/>
    <dgm:cxn modelId="{B51A3A85-D478-48BA-B39E-EB267F39700D}" type="presParOf" srcId="{C352FF35-8333-4C7D-B11D-E1844C285186}" destId="{9A927D17-474D-4D14-908D-FB506FA47581}" srcOrd="0" destOrd="0" presId="urn:microsoft.com/office/officeart/2008/layout/CircleAccentTimeline"/>
    <dgm:cxn modelId="{8B5A3B64-C1EC-4616-9158-E8F7EDAF4166}" type="presParOf" srcId="{C352FF35-8333-4C7D-B11D-E1844C285186}" destId="{755C148C-4359-4A06-86D8-BF16A28ABAF9}" srcOrd="1" destOrd="0" presId="urn:microsoft.com/office/officeart/2008/layout/CircleAccentTimeline"/>
    <dgm:cxn modelId="{A3591C35-8065-483A-9F88-D14A561800CF}" type="presParOf" srcId="{C352FF35-8333-4C7D-B11D-E1844C285186}" destId="{FE046050-DDEB-4844-BC61-752800E02A22}" srcOrd="2" destOrd="0" presId="urn:microsoft.com/office/officeart/2008/layout/CircleAccentTimeline"/>
    <dgm:cxn modelId="{EF83E91E-605B-4521-B0E1-377233961AD6}" type="presParOf" srcId="{8672BDC2-C826-48D5-8EF1-742F0BD8B505}" destId="{A16F0C5A-0367-4043-A4F0-4D0961A2A591}" srcOrd="16" destOrd="0" presId="urn:microsoft.com/office/officeart/2008/layout/CircleAccentTimeline"/>
    <dgm:cxn modelId="{9EA755D7-9B67-47B5-AFD1-D3118CAF7D6F}" type="presParOf" srcId="{8672BDC2-C826-48D5-8EF1-742F0BD8B505}" destId="{CE74A0D6-1C0A-4776-866A-E7FEE98BC36B}" srcOrd="17" destOrd="0" presId="urn:microsoft.com/office/officeart/2008/layout/CircleAccentTimeline"/>
    <dgm:cxn modelId="{9AF63920-E837-4960-A4B9-C7BAF427F057}" type="presParOf" srcId="{8672BDC2-C826-48D5-8EF1-742F0BD8B505}" destId="{48D898F4-14CA-46BF-A47A-313215FF47B7}" srcOrd="18" destOrd="0" presId="urn:microsoft.com/office/officeart/2008/layout/CircleAccentTimeline"/>
    <dgm:cxn modelId="{D04CFFC9-D035-49B0-8B51-16CB8E45C3C7}" type="presParOf" srcId="{8672BDC2-C826-48D5-8EF1-742F0BD8B505}" destId="{D48DA875-3EA9-46FF-8A6B-EB52D059215C}" srcOrd="19" destOrd="0" presId="urn:microsoft.com/office/officeart/2008/layout/CircleAccentTimeline"/>
    <dgm:cxn modelId="{881B3FC2-4C47-420C-937B-E653014A0318}" type="presParOf" srcId="{D48DA875-3EA9-46FF-8A6B-EB52D059215C}" destId="{EBF92894-C1AD-4956-91C6-26B538500808}" srcOrd="0" destOrd="0" presId="urn:microsoft.com/office/officeart/2008/layout/CircleAccentTimeline"/>
    <dgm:cxn modelId="{E563B774-ED76-419D-B646-4A26A0A5BED6}" type="presParOf" srcId="{D48DA875-3EA9-46FF-8A6B-EB52D059215C}" destId="{95C0563D-06D2-4EF0-B6B2-B2168C9D23A1}" srcOrd="1" destOrd="0" presId="urn:microsoft.com/office/officeart/2008/layout/CircleAccentTimeline"/>
    <dgm:cxn modelId="{CF483301-979D-4D3C-9532-E1542D157124}" type="presParOf" srcId="{D48DA875-3EA9-46FF-8A6B-EB52D059215C}" destId="{12D8E694-B154-466F-BDD9-4372B2875EAF}" srcOrd="2" destOrd="0" presId="urn:microsoft.com/office/officeart/2008/layout/CircleAccentTimeline"/>
    <dgm:cxn modelId="{03794D31-D886-46E5-A6A2-F636B92716BB}" type="presParOf" srcId="{8672BDC2-C826-48D5-8EF1-742F0BD8B505}" destId="{5783F8BF-7C5A-4830-BE7A-F05A4950D56E}" srcOrd="20" destOrd="0" presId="urn:microsoft.com/office/officeart/2008/layout/CircleAccentTimeline"/>
    <dgm:cxn modelId="{A84F6340-00D1-41CC-8283-EBD4ACB2A2D7}" type="presParOf" srcId="{8672BDC2-C826-48D5-8EF1-742F0BD8B505}" destId="{FD3F6E98-04A2-4B69-ADD6-1D3481DA3649}" srcOrd="21" destOrd="0" presId="urn:microsoft.com/office/officeart/2008/layout/CircleAccentTimeline"/>
    <dgm:cxn modelId="{0EAE659B-8BC9-41A5-A4F1-E0015B49E2D6}" type="presParOf" srcId="{8672BDC2-C826-48D5-8EF1-742F0BD8B505}" destId="{A3563A2B-4BB9-4FBC-821A-7C35E75AAB6A}" srcOrd="22" destOrd="0" presId="urn:microsoft.com/office/officeart/2008/layout/CircleAccentTimeline"/>
    <dgm:cxn modelId="{0A2D0B9D-D455-4DF2-A955-FAF81D2E63C5}" type="presParOf" srcId="{8672BDC2-C826-48D5-8EF1-742F0BD8B505}" destId="{1CAC0354-A5DE-4A0E-926C-4372FBFCC8A0}" srcOrd="23" destOrd="0" presId="urn:microsoft.com/office/officeart/2008/layout/CircleAccentTimeline"/>
    <dgm:cxn modelId="{52D1F8B5-FBBF-4A58-BDD1-054D57D3156A}" type="presParOf" srcId="{1CAC0354-A5DE-4A0E-926C-4372FBFCC8A0}" destId="{BED4AA37-279B-4640-A95A-F0BE000893CE}" srcOrd="0" destOrd="0" presId="urn:microsoft.com/office/officeart/2008/layout/CircleAccentTimeline"/>
    <dgm:cxn modelId="{C8AAF6F4-3EE9-4A37-8C68-4798490B0CE9}" type="presParOf" srcId="{1CAC0354-A5DE-4A0E-926C-4372FBFCC8A0}" destId="{87F72156-E8AE-42AD-B5CC-E75907BA726B}" srcOrd="1" destOrd="0" presId="urn:microsoft.com/office/officeart/2008/layout/CircleAccentTimeline"/>
    <dgm:cxn modelId="{97F4DCCA-82F2-4895-88D6-EDFB2694D359}" type="presParOf" srcId="{1CAC0354-A5DE-4A0E-926C-4372FBFCC8A0}" destId="{D762714B-1808-48CA-BBAB-6645B60F564B}" srcOrd="2" destOrd="0" presId="urn:microsoft.com/office/officeart/2008/layout/CircleAccentTimeline"/>
    <dgm:cxn modelId="{086B3DE1-04DB-4FC1-B698-F579D0D7CC6F}" type="presParOf" srcId="{8672BDC2-C826-48D5-8EF1-742F0BD8B505}" destId="{243A2E70-8A4A-408C-807E-DE143220CCE4}" srcOrd="24" destOrd="0" presId="urn:microsoft.com/office/officeart/2008/layout/CircleAccentTimeline"/>
    <dgm:cxn modelId="{756F7A3A-F3A8-4800-A2DF-A8065B6DA8F9}" type="presParOf" srcId="{8672BDC2-C826-48D5-8EF1-742F0BD8B505}" destId="{FFFED696-0DD3-497F-BA97-8D567E0E091E}" srcOrd="25" destOrd="0" presId="urn:microsoft.com/office/officeart/2008/layout/CircleAccentTimeline"/>
    <dgm:cxn modelId="{EED8C62D-15F0-4E51-80B6-C48E1D698EC3}" type="presParOf" srcId="{8672BDC2-C826-48D5-8EF1-742F0BD8B505}" destId="{2732AEF6-6418-45D2-80FE-D3CD07EC4DEC}" srcOrd="26" destOrd="0" presId="urn:microsoft.com/office/officeart/2008/layout/CircleAccentTimeline"/>
    <dgm:cxn modelId="{7FA289FE-66EE-45EB-AF3D-32643611F753}" type="presParOf" srcId="{8672BDC2-C826-48D5-8EF1-742F0BD8B505}" destId="{CC6B2FC9-3B41-4B7D-8C61-249144F2B7E3}" srcOrd="27" destOrd="0" presId="urn:microsoft.com/office/officeart/2008/layout/CircleAccentTimeline"/>
    <dgm:cxn modelId="{4AC26BA1-6C43-4FFC-AB77-9BB9252769F8}" type="presParOf" srcId="{CC6B2FC9-3B41-4B7D-8C61-249144F2B7E3}" destId="{0BBF772A-777C-406F-B228-2838D35B043B}" srcOrd="0" destOrd="0" presId="urn:microsoft.com/office/officeart/2008/layout/CircleAccentTimeline"/>
    <dgm:cxn modelId="{1C106C00-B668-4FA7-AAF6-FFA05AD7A7E6}" type="presParOf" srcId="{CC6B2FC9-3B41-4B7D-8C61-249144F2B7E3}" destId="{F78D0992-6C46-4FAC-9D09-D46B8574B7D2}" srcOrd="1" destOrd="0" presId="urn:microsoft.com/office/officeart/2008/layout/CircleAccentTimeline"/>
    <dgm:cxn modelId="{1D2CD603-D88F-49D4-8A4A-014A640332E0}" type="presParOf" srcId="{CC6B2FC9-3B41-4B7D-8C61-249144F2B7E3}" destId="{82151A22-EA8A-4EB4-BF4B-F1171CE7E153}" srcOrd="2" destOrd="0" presId="urn:microsoft.com/office/officeart/2008/layout/CircleAccentTimeline"/>
    <dgm:cxn modelId="{66163673-2F2E-4807-B9D3-EF35041D9042}" type="presParOf" srcId="{8672BDC2-C826-48D5-8EF1-742F0BD8B505}" destId="{25386860-7A32-4FED-BC6A-3FEA362C3103}" srcOrd="28" destOrd="0" presId="urn:microsoft.com/office/officeart/2008/layout/CircleAccentTimeline"/>
    <dgm:cxn modelId="{94740411-FAB8-41FC-B591-520387BAC8A1}" type="presParOf" srcId="{8672BDC2-C826-48D5-8EF1-742F0BD8B505}" destId="{0E7DA104-55E3-4B78-8571-380A3205AEA8}" srcOrd="29" destOrd="0" presId="urn:microsoft.com/office/officeart/2008/layout/CircleAccentTimeline"/>
    <dgm:cxn modelId="{858C4AD5-428E-43D9-8F5F-80A5E9DF3D97}" type="presParOf" srcId="{8672BDC2-C826-48D5-8EF1-742F0BD8B505}" destId="{A69BE7B9-E692-4132-B09B-A6CA6B719617}" srcOrd="30" destOrd="0" presId="urn:microsoft.com/office/officeart/2008/layout/CircleAccentTimeline"/>
    <dgm:cxn modelId="{A638BDF1-1B7A-464D-98E2-D8BF242F7EA9}" type="presParOf" srcId="{A69BE7B9-E692-4132-B09B-A6CA6B719617}" destId="{AFEEDCDC-CF88-4D8E-BB98-2F1D9283B818}" srcOrd="0" destOrd="0" presId="urn:microsoft.com/office/officeart/2008/layout/CircleAccentTimeline"/>
    <dgm:cxn modelId="{6DB16F3C-5C54-4674-A4FC-2A522A0F32DC}" type="presParOf" srcId="{A69BE7B9-E692-4132-B09B-A6CA6B719617}" destId="{FB69A16F-F11B-4748-888F-BBBD988DC7A0}" srcOrd="1" destOrd="0" presId="urn:microsoft.com/office/officeart/2008/layout/CircleAccentTimeline"/>
    <dgm:cxn modelId="{E8D59338-FF7E-44BE-B1CF-37DA2D238216}" type="presParOf" srcId="{A69BE7B9-E692-4132-B09B-A6CA6B719617}" destId="{1DE4A503-2D59-406D-82AB-95DEF5F60CB3}" srcOrd="2" destOrd="0" presId="urn:microsoft.com/office/officeart/2008/layout/CircleAccentTimeline"/>
    <dgm:cxn modelId="{656064D8-55FE-44A9-8C2C-D2F665037C7C}" type="presParOf" srcId="{8672BDC2-C826-48D5-8EF1-742F0BD8B505}" destId="{6CB583E1-AE2A-4725-986E-E05545B12D88}" srcOrd="31" destOrd="0" presId="urn:microsoft.com/office/officeart/2008/layout/CircleAccentTimeline"/>
    <dgm:cxn modelId="{1EB4A378-3DE2-4012-B8F9-31E8FE7E134A}" type="presParOf" srcId="{8672BDC2-C826-48D5-8EF1-742F0BD8B505}" destId="{0991F9A6-0EAE-4038-B820-916EAB3DBA2C}" srcOrd="32" destOrd="0" presId="urn:microsoft.com/office/officeart/2008/layout/CircleAccentTimeline"/>
    <dgm:cxn modelId="{641DCFC4-ABC0-4030-A246-3DCF9CC4D6CB}" type="presParOf" srcId="{8672BDC2-C826-48D5-8EF1-742F0BD8B505}" destId="{B085A89A-97B3-4752-89B9-2331066226EC}" srcOrd="33" destOrd="0" presId="urn:microsoft.com/office/officeart/2008/layout/CircleAccentTimeline"/>
    <dgm:cxn modelId="{A7FC943F-BFC1-4A2A-A215-0CB33647CF7D}" type="presParOf" srcId="{8672BDC2-C826-48D5-8EF1-742F0BD8B505}" destId="{B59F8385-C107-4824-813F-D504A3C33D53}" srcOrd="34" destOrd="0" presId="urn:microsoft.com/office/officeart/2008/layout/CircleAccentTimeline"/>
    <dgm:cxn modelId="{A4525D82-3B45-4BC9-8EA8-3740E314F43B}" type="presParOf" srcId="{B59F8385-C107-4824-813F-D504A3C33D53}" destId="{790EFAAE-BD8F-485A-956B-8E88584B79E7}" srcOrd="0" destOrd="0" presId="urn:microsoft.com/office/officeart/2008/layout/CircleAccentTimeline"/>
    <dgm:cxn modelId="{FD43048B-237E-4DCC-97F1-D2F5E541460E}" type="presParOf" srcId="{B59F8385-C107-4824-813F-D504A3C33D53}" destId="{EF4B65AC-90BC-4D64-AB0F-F30EE2DA801B}" srcOrd="1" destOrd="0" presId="urn:microsoft.com/office/officeart/2008/layout/CircleAccentTimeline"/>
    <dgm:cxn modelId="{28D8B881-C4BE-4F17-963C-63D4A435B1A8}" type="presParOf" srcId="{B59F8385-C107-4824-813F-D504A3C33D53}" destId="{CE35E67F-3BA0-4FB2-8C66-6C74B6CA40C1}" srcOrd="2" destOrd="0" presId="urn:microsoft.com/office/officeart/2008/layout/CircleAccentTimeline"/>
    <dgm:cxn modelId="{0C994EAE-7A18-4E16-8052-A9785D46CCF5}" type="presParOf" srcId="{8672BDC2-C826-48D5-8EF1-742F0BD8B505}" destId="{74857DC1-E1DE-48F6-ADEB-CCC93625FB9F}" srcOrd="35" destOrd="0" presId="urn:microsoft.com/office/officeart/2008/layout/CircleAccentTimeline"/>
    <dgm:cxn modelId="{AA944D69-9397-40FB-B4CD-D8A89B0EC06F}" type="presParOf" srcId="{8672BDC2-C826-48D5-8EF1-742F0BD8B505}" destId="{2B8C753D-CD8B-423E-8C99-A7A437C4192B}" srcOrd="36" destOrd="0" presId="urn:microsoft.com/office/officeart/2008/layout/CircleAccentTimeline"/>
    <dgm:cxn modelId="{8A1CB8C4-20F6-4FB7-87B4-496177349282}" type="presParOf" srcId="{8672BDC2-C826-48D5-8EF1-742F0BD8B505}" destId="{139D65E9-4B6C-44C0-BB87-94989661B43F}" srcOrd="37" destOrd="0" presId="urn:microsoft.com/office/officeart/2008/layout/CircleAccentTimeline"/>
    <dgm:cxn modelId="{818F941F-3905-4860-8616-63ECF53B0AF4}" type="presParOf" srcId="{8672BDC2-C826-48D5-8EF1-742F0BD8B505}" destId="{74F62374-6176-4A04-B1DC-5D74EDC9F87E}" srcOrd="38" destOrd="0" presId="urn:microsoft.com/office/officeart/2008/layout/CircleAccentTimeline"/>
    <dgm:cxn modelId="{30908286-7E0C-4988-9DBC-C2431F84D850}" type="presParOf" srcId="{74F62374-6176-4A04-B1DC-5D74EDC9F87E}" destId="{72FA042C-0A7D-4C4F-8F8C-1101A01A432B}" srcOrd="0" destOrd="0" presId="urn:microsoft.com/office/officeart/2008/layout/CircleAccentTimeline"/>
    <dgm:cxn modelId="{FA094284-FD92-471A-8147-A2339757C530}" type="presParOf" srcId="{74F62374-6176-4A04-B1DC-5D74EDC9F87E}" destId="{556A06F7-4E1D-43DA-8E68-7D31CDA0BD82}" srcOrd="1" destOrd="0" presId="urn:microsoft.com/office/officeart/2008/layout/CircleAccentTimeline"/>
    <dgm:cxn modelId="{689207F2-ED71-4F90-99A9-1F1B2E51EF9B}" type="presParOf" srcId="{74F62374-6176-4A04-B1DC-5D74EDC9F87E}" destId="{F43A575E-9005-4395-9803-4DA0CB3551C6}" srcOrd="2" destOrd="0" presId="urn:microsoft.com/office/officeart/2008/layout/CircleAccentTimeline"/>
    <dgm:cxn modelId="{1F99CB23-60E7-4006-A8BE-61E6D4926570}" type="presParOf" srcId="{8672BDC2-C826-48D5-8EF1-742F0BD8B505}" destId="{2E64F77E-5C03-4F91-8056-339F43B18E54}" srcOrd="39" destOrd="0" presId="urn:microsoft.com/office/officeart/2008/layout/CircleAccentTimeline"/>
    <dgm:cxn modelId="{246DB037-558E-47A3-A1F0-5487AE58DE3C}" type="presParOf" srcId="{8672BDC2-C826-48D5-8EF1-742F0BD8B505}" destId="{B9358751-CA87-4662-98EB-35C4011CD088}" srcOrd="40" destOrd="0" presId="urn:microsoft.com/office/officeart/2008/layout/CircleAccentTimeline"/>
    <dgm:cxn modelId="{A1591BFA-CF8D-40C9-AF23-B2FEF86E2010}" type="presParOf" srcId="{8672BDC2-C826-48D5-8EF1-742F0BD8B505}" destId="{33F932C4-775E-4F1C-B803-43322733D870}" srcOrd="41" destOrd="0" presId="urn:microsoft.com/office/officeart/2008/layout/CircleAccentTimeline"/>
    <dgm:cxn modelId="{4BE0F329-8375-446E-8DDE-44D7A48F5204}" type="presParOf" srcId="{8672BDC2-C826-48D5-8EF1-742F0BD8B505}" destId="{A165D54E-826C-48CC-86D0-699EB0ABFB48}" srcOrd="42" destOrd="0" presId="urn:microsoft.com/office/officeart/2008/layout/CircleAccentTimeline"/>
    <dgm:cxn modelId="{141581AC-FA4C-4B96-AB0F-FCAAD48019E1}" type="presParOf" srcId="{A165D54E-826C-48CC-86D0-699EB0ABFB48}" destId="{DDE4A12E-2DCF-47B3-8C15-BCD2A4C6799A}" srcOrd="0" destOrd="0" presId="urn:microsoft.com/office/officeart/2008/layout/CircleAccentTimeline"/>
    <dgm:cxn modelId="{61CEB530-8E7D-4C93-BD13-16BE391EB57B}" type="presParOf" srcId="{A165D54E-826C-48CC-86D0-699EB0ABFB48}" destId="{9743ACEC-0842-48E6-99C3-59D1500BA3A5}" srcOrd="1" destOrd="0" presId="urn:microsoft.com/office/officeart/2008/layout/CircleAccentTimeline"/>
    <dgm:cxn modelId="{94474DED-3385-45E7-B68B-801EC63EAD7F}" type="presParOf" srcId="{A165D54E-826C-48CC-86D0-699EB0ABFB48}" destId="{39D0A005-6014-46C7-9D13-5BFD50BE92F8}" srcOrd="2" destOrd="0" presId="urn:microsoft.com/office/officeart/2008/layout/CircleAccentTimeline"/>
    <dgm:cxn modelId="{9BC45DD5-66AE-4797-B486-F8D8C22AD174}" type="presParOf" srcId="{8672BDC2-C826-48D5-8EF1-742F0BD8B505}" destId="{E13FC7D3-C2EF-4A35-8F7E-14C17B7F9961}" srcOrd="43" destOrd="0" presId="urn:microsoft.com/office/officeart/2008/layout/CircleAccentTimeline"/>
    <dgm:cxn modelId="{25879353-5D04-4390-98A3-DC620CAA9BDF}" type="presParOf" srcId="{8672BDC2-C826-48D5-8EF1-742F0BD8B505}" destId="{341A43B5-F4BF-4FE4-BD41-040F1387CFE6}" srcOrd="44" destOrd="0" presId="urn:microsoft.com/office/officeart/2008/layout/CircleAccentTimeline"/>
    <dgm:cxn modelId="{987F413B-B801-4B78-829C-D00E4F5281B3}" type="presParOf" srcId="{8672BDC2-C826-48D5-8EF1-742F0BD8B505}" destId="{CB3370BF-E383-44C6-A17A-8905AA3E3BFC}" srcOrd="45" destOrd="0" presId="urn:microsoft.com/office/officeart/2008/layout/CircleAccentTimeline"/>
    <dgm:cxn modelId="{054B0016-0CE9-40C9-A323-91B65035C291}" type="presParOf" srcId="{8672BDC2-C826-48D5-8EF1-742F0BD8B505}" destId="{1AAF0763-1CE1-4DDD-899F-95E1AE7C0E6E}" srcOrd="46" destOrd="0" presId="urn:microsoft.com/office/officeart/2008/layout/CircleAccentTimeline"/>
    <dgm:cxn modelId="{F5B53A0C-0674-4FAA-B034-B0BDBA74C4DF}" type="presParOf" srcId="{1AAF0763-1CE1-4DDD-899F-95E1AE7C0E6E}" destId="{BF6B37E4-74A5-452A-A855-67B723DCFB23}" srcOrd="0" destOrd="0" presId="urn:microsoft.com/office/officeart/2008/layout/CircleAccentTimeline"/>
    <dgm:cxn modelId="{A06E0D63-6CCC-4488-9024-0BAAD43D0E7E}" type="presParOf" srcId="{1AAF0763-1CE1-4DDD-899F-95E1AE7C0E6E}" destId="{C6E86358-0C24-477C-AE67-0084B2E0205B}" srcOrd="1" destOrd="0" presId="urn:microsoft.com/office/officeart/2008/layout/CircleAccentTimeline"/>
    <dgm:cxn modelId="{386BF8DF-1444-4119-BEC6-F9AAA25F1B92}" type="presParOf" srcId="{1AAF0763-1CE1-4DDD-899F-95E1AE7C0E6E}" destId="{6C186D63-F9DC-4C6F-B2EE-992EA8C02C87}" srcOrd="2" destOrd="0" presId="urn:microsoft.com/office/officeart/2008/layout/CircleAccentTimeline"/>
    <dgm:cxn modelId="{1D73E8CD-2C8C-4C63-A27E-8669ADF59249}" type="presParOf" srcId="{8672BDC2-C826-48D5-8EF1-742F0BD8B505}" destId="{2D0E7670-3328-45B9-8F63-37D78408DAAE}" srcOrd="47" destOrd="0" presId="urn:microsoft.com/office/officeart/2008/layout/CircleAccentTimeline"/>
    <dgm:cxn modelId="{BD1C945A-AD4B-4E70-B672-188E7D2BD026}" type="presParOf" srcId="{8672BDC2-C826-48D5-8EF1-742F0BD8B505}" destId="{DBD05713-150A-4433-B8F9-EE2D8D4BFC23}" srcOrd="4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4D9AC-C625-4453-801A-770AC6B25ED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268C52-7339-4920-A7B0-CD18AC482C54}">
      <dgm:prSet phldrT="[Metin]" custT="1"/>
      <dgm:spPr/>
      <dgm:t>
        <a:bodyPr/>
        <a:lstStyle/>
        <a:p>
          <a:r>
            <a:rPr lang="tr-TR" sz="1800" dirty="0"/>
            <a:t>Mortalitede azalma</a:t>
          </a:r>
        </a:p>
      </dgm:t>
    </dgm:pt>
    <dgm:pt modelId="{95D29B87-96A6-4CFD-9B1C-727BF9A85F03}" type="parTrans" cxnId="{DC321B82-9E0E-402B-935A-23411E4B3FD4}">
      <dgm:prSet/>
      <dgm:spPr/>
      <dgm:t>
        <a:bodyPr/>
        <a:lstStyle/>
        <a:p>
          <a:endParaRPr lang="tr-TR" sz="2800"/>
        </a:p>
      </dgm:t>
    </dgm:pt>
    <dgm:pt modelId="{8BCC2BB2-5FFE-4F76-AE80-E7983C561B50}" type="sibTrans" cxnId="{DC321B82-9E0E-402B-935A-23411E4B3FD4}">
      <dgm:prSet/>
      <dgm:spPr/>
      <dgm:t>
        <a:bodyPr/>
        <a:lstStyle/>
        <a:p>
          <a:endParaRPr lang="tr-TR" sz="2800"/>
        </a:p>
      </dgm:t>
    </dgm:pt>
    <dgm:pt modelId="{0BE03CDB-A952-45F6-92C6-A38C3DAA46F1}">
      <dgm:prSet phldrT="[Metin]" custT="1"/>
      <dgm:spPr/>
      <dgm:t>
        <a:bodyPr/>
        <a:lstStyle/>
        <a:p>
          <a:r>
            <a:rPr lang="tr-TR" sz="1800" dirty="0"/>
            <a:t>Hastanede kalış süresinde kısalma </a:t>
          </a:r>
        </a:p>
      </dgm:t>
    </dgm:pt>
    <dgm:pt modelId="{0492FE4B-3BB1-4F5C-B936-896145B6C69A}" type="parTrans" cxnId="{E2713F29-1510-4045-AB37-7409BD318B1B}">
      <dgm:prSet/>
      <dgm:spPr/>
      <dgm:t>
        <a:bodyPr/>
        <a:lstStyle/>
        <a:p>
          <a:endParaRPr lang="tr-TR" sz="2800"/>
        </a:p>
      </dgm:t>
    </dgm:pt>
    <dgm:pt modelId="{B834E6A2-7E91-417D-815B-5D9DC4BAB60C}" type="sibTrans" cxnId="{E2713F29-1510-4045-AB37-7409BD318B1B}">
      <dgm:prSet/>
      <dgm:spPr/>
      <dgm:t>
        <a:bodyPr/>
        <a:lstStyle/>
        <a:p>
          <a:endParaRPr lang="tr-TR" sz="2800"/>
        </a:p>
      </dgm:t>
    </dgm:pt>
    <dgm:pt modelId="{666EF784-5073-4330-9CD0-559525116FBE}">
      <dgm:prSet phldrT="[Metin]" custT="1"/>
      <dgm:spPr/>
      <dgm:t>
        <a:bodyPr/>
        <a:lstStyle/>
        <a:p>
          <a:r>
            <a:rPr lang="tr-TR" sz="1800" dirty="0"/>
            <a:t>Gereksiz antibiyotik kullanımında azalma </a:t>
          </a:r>
        </a:p>
      </dgm:t>
    </dgm:pt>
    <dgm:pt modelId="{0C344162-E1BD-4AA5-9A48-9AEF34BC090A}" type="parTrans" cxnId="{FB326107-889C-41F1-A78E-E9F7EBEC0691}">
      <dgm:prSet/>
      <dgm:spPr/>
      <dgm:t>
        <a:bodyPr/>
        <a:lstStyle/>
        <a:p>
          <a:endParaRPr lang="tr-TR" sz="2800"/>
        </a:p>
      </dgm:t>
    </dgm:pt>
    <dgm:pt modelId="{F39E2C27-1E2C-40CD-9721-2998CC76206A}" type="sibTrans" cxnId="{FB326107-889C-41F1-A78E-E9F7EBEC0691}">
      <dgm:prSet/>
      <dgm:spPr/>
      <dgm:t>
        <a:bodyPr/>
        <a:lstStyle/>
        <a:p>
          <a:endParaRPr lang="tr-TR" sz="2800"/>
        </a:p>
      </dgm:t>
    </dgm:pt>
    <dgm:pt modelId="{6D3EBB55-D7F3-4AAF-ADE6-50922CEE4EB1}">
      <dgm:prSet phldrT="[Metin]" custT="1"/>
      <dgm:spPr/>
      <dgm:t>
        <a:bodyPr/>
        <a:lstStyle/>
        <a:p>
          <a:r>
            <a:rPr lang="tr-TR" sz="1800" dirty="0"/>
            <a:t>Maliyetlerde azalma </a:t>
          </a:r>
        </a:p>
      </dgm:t>
    </dgm:pt>
    <dgm:pt modelId="{FA84AD15-17B6-4485-B62B-8919DFF798A3}" type="parTrans" cxnId="{16117641-1843-4429-B706-8AD58FB8474F}">
      <dgm:prSet/>
      <dgm:spPr/>
      <dgm:t>
        <a:bodyPr/>
        <a:lstStyle/>
        <a:p>
          <a:endParaRPr lang="tr-TR" sz="2800"/>
        </a:p>
      </dgm:t>
    </dgm:pt>
    <dgm:pt modelId="{EA5AC771-6635-4F0E-B6A1-27012B677B9B}" type="sibTrans" cxnId="{16117641-1843-4429-B706-8AD58FB8474F}">
      <dgm:prSet/>
      <dgm:spPr/>
      <dgm:t>
        <a:bodyPr/>
        <a:lstStyle/>
        <a:p>
          <a:endParaRPr lang="tr-TR" sz="2800"/>
        </a:p>
      </dgm:t>
    </dgm:pt>
    <dgm:pt modelId="{FA6F4619-815E-4211-B2CD-7471E9DE80D6}">
      <dgm:prSet phldrT="[Metin]" custT="1"/>
      <dgm:spPr/>
      <dgm:t>
        <a:bodyPr/>
        <a:lstStyle/>
        <a:p>
          <a:r>
            <a:rPr lang="tr-TR" sz="1800" dirty="0"/>
            <a:t>Antibiyotik direncinde yönetim</a:t>
          </a:r>
        </a:p>
      </dgm:t>
    </dgm:pt>
    <dgm:pt modelId="{01AB024F-F1F9-46CB-A68B-B9F3FA6F4BD8}" type="parTrans" cxnId="{398617C7-87A0-418B-9DD8-F02553B0159C}">
      <dgm:prSet/>
      <dgm:spPr/>
      <dgm:t>
        <a:bodyPr/>
        <a:lstStyle/>
        <a:p>
          <a:endParaRPr lang="tr-TR" sz="2800"/>
        </a:p>
      </dgm:t>
    </dgm:pt>
    <dgm:pt modelId="{9F6058AB-1434-476F-A621-10793CC29603}" type="sibTrans" cxnId="{398617C7-87A0-418B-9DD8-F02553B0159C}">
      <dgm:prSet/>
      <dgm:spPr/>
      <dgm:t>
        <a:bodyPr/>
        <a:lstStyle/>
        <a:p>
          <a:endParaRPr lang="tr-TR" sz="2800"/>
        </a:p>
      </dgm:t>
    </dgm:pt>
    <dgm:pt modelId="{55481FCF-12F0-42B2-A56D-224512F45B39}" type="pres">
      <dgm:prSet presAssocID="{8EF4D9AC-C625-4453-801A-770AC6B25EDD}" presName="cycle" presStyleCnt="0">
        <dgm:presLayoutVars>
          <dgm:dir/>
          <dgm:resizeHandles val="exact"/>
        </dgm:presLayoutVars>
      </dgm:prSet>
      <dgm:spPr/>
    </dgm:pt>
    <dgm:pt modelId="{F1E9331C-743C-44B4-A63C-3946168AEFF1}" type="pres">
      <dgm:prSet presAssocID="{CA268C52-7339-4920-A7B0-CD18AC482C54}" presName="node" presStyleLbl="node1" presStyleIdx="0" presStyleCnt="5">
        <dgm:presLayoutVars>
          <dgm:bulletEnabled val="1"/>
        </dgm:presLayoutVars>
      </dgm:prSet>
      <dgm:spPr/>
    </dgm:pt>
    <dgm:pt modelId="{3466DD87-E84A-4FD3-B769-6CE62D0B9A0F}" type="pres">
      <dgm:prSet presAssocID="{CA268C52-7339-4920-A7B0-CD18AC482C54}" presName="spNode" presStyleCnt="0"/>
      <dgm:spPr/>
    </dgm:pt>
    <dgm:pt modelId="{1C3937E0-7F9B-4240-8E77-85D30CF7F79A}" type="pres">
      <dgm:prSet presAssocID="{8BCC2BB2-5FFE-4F76-AE80-E7983C561B50}" presName="sibTrans" presStyleLbl="sibTrans1D1" presStyleIdx="0" presStyleCnt="5"/>
      <dgm:spPr/>
    </dgm:pt>
    <dgm:pt modelId="{D2D505D9-6364-44CD-B32A-8D33EAFC472B}" type="pres">
      <dgm:prSet presAssocID="{0BE03CDB-A952-45F6-92C6-A38C3DAA46F1}" presName="node" presStyleLbl="node1" presStyleIdx="1" presStyleCnt="5" custRadScaleRad="115548" custRadScaleInc="6026">
        <dgm:presLayoutVars>
          <dgm:bulletEnabled val="1"/>
        </dgm:presLayoutVars>
      </dgm:prSet>
      <dgm:spPr/>
    </dgm:pt>
    <dgm:pt modelId="{7F7EB18B-05D6-4187-BAD6-0A8F63F9FB34}" type="pres">
      <dgm:prSet presAssocID="{0BE03CDB-A952-45F6-92C6-A38C3DAA46F1}" presName="spNode" presStyleCnt="0"/>
      <dgm:spPr/>
    </dgm:pt>
    <dgm:pt modelId="{1BDD0632-DAD7-409E-8113-E544F7221DB4}" type="pres">
      <dgm:prSet presAssocID="{B834E6A2-7E91-417D-815B-5D9DC4BAB60C}" presName="sibTrans" presStyleLbl="sibTrans1D1" presStyleIdx="1" presStyleCnt="5"/>
      <dgm:spPr/>
    </dgm:pt>
    <dgm:pt modelId="{D4141B79-EF9E-497E-AA08-046C1589887B}" type="pres">
      <dgm:prSet presAssocID="{666EF784-5073-4330-9CD0-559525116FBE}" presName="node" presStyleLbl="node1" presStyleIdx="2" presStyleCnt="5" custScaleX="147099" custScaleY="96399" custRadScaleRad="110567" custRadScaleInc="-41498">
        <dgm:presLayoutVars>
          <dgm:bulletEnabled val="1"/>
        </dgm:presLayoutVars>
      </dgm:prSet>
      <dgm:spPr/>
    </dgm:pt>
    <dgm:pt modelId="{306F6F0B-A065-4786-8DC1-459150C8A9C7}" type="pres">
      <dgm:prSet presAssocID="{666EF784-5073-4330-9CD0-559525116FBE}" presName="spNode" presStyleCnt="0"/>
      <dgm:spPr/>
    </dgm:pt>
    <dgm:pt modelId="{C1130F0D-F6A6-4BC1-ACEE-0201E3790F19}" type="pres">
      <dgm:prSet presAssocID="{F39E2C27-1E2C-40CD-9721-2998CC76206A}" presName="sibTrans" presStyleLbl="sibTrans1D1" presStyleIdx="2" presStyleCnt="5"/>
      <dgm:spPr/>
    </dgm:pt>
    <dgm:pt modelId="{C469B6CB-D9E6-4212-8CF8-23917DE31C6A}" type="pres">
      <dgm:prSet presAssocID="{6D3EBB55-D7F3-4AAF-ADE6-50922CEE4EB1}" presName="node" presStyleLbl="node1" presStyleIdx="3" presStyleCnt="5" custRadScaleRad="110822" custRadScaleInc="54253">
        <dgm:presLayoutVars>
          <dgm:bulletEnabled val="1"/>
        </dgm:presLayoutVars>
      </dgm:prSet>
      <dgm:spPr/>
    </dgm:pt>
    <dgm:pt modelId="{CEE79BC4-D26E-419F-9541-4604C9C15CAE}" type="pres">
      <dgm:prSet presAssocID="{6D3EBB55-D7F3-4AAF-ADE6-50922CEE4EB1}" presName="spNode" presStyleCnt="0"/>
      <dgm:spPr/>
    </dgm:pt>
    <dgm:pt modelId="{BDCE93A4-C627-426E-83B1-2048A23D4FF3}" type="pres">
      <dgm:prSet presAssocID="{EA5AC771-6635-4F0E-B6A1-27012B677B9B}" presName="sibTrans" presStyleLbl="sibTrans1D1" presStyleIdx="3" presStyleCnt="5"/>
      <dgm:spPr/>
    </dgm:pt>
    <dgm:pt modelId="{EB74ED63-BFBE-49D4-A75A-3CC03359073A}" type="pres">
      <dgm:prSet presAssocID="{FA6F4619-815E-4211-B2CD-7471E9DE80D6}" presName="node" presStyleLbl="node1" presStyleIdx="4" presStyleCnt="5" custRadScaleRad="124736" custRadScaleInc="-1289">
        <dgm:presLayoutVars>
          <dgm:bulletEnabled val="1"/>
        </dgm:presLayoutVars>
      </dgm:prSet>
      <dgm:spPr/>
    </dgm:pt>
    <dgm:pt modelId="{E243E722-F76D-481A-A277-6884960A9C0B}" type="pres">
      <dgm:prSet presAssocID="{FA6F4619-815E-4211-B2CD-7471E9DE80D6}" presName="spNode" presStyleCnt="0"/>
      <dgm:spPr/>
    </dgm:pt>
    <dgm:pt modelId="{1C38CC74-CF3F-4F59-B4BD-FED7BD45CE17}" type="pres">
      <dgm:prSet presAssocID="{9F6058AB-1434-476F-A621-10793CC29603}" presName="sibTrans" presStyleLbl="sibTrans1D1" presStyleIdx="4" presStyleCnt="5"/>
      <dgm:spPr/>
    </dgm:pt>
  </dgm:ptLst>
  <dgm:cxnLst>
    <dgm:cxn modelId="{FB326107-889C-41F1-A78E-E9F7EBEC0691}" srcId="{8EF4D9AC-C625-4453-801A-770AC6B25EDD}" destId="{666EF784-5073-4330-9CD0-559525116FBE}" srcOrd="2" destOrd="0" parTransId="{0C344162-E1BD-4AA5-9A48-9AEF34BC090A}" sibTransId="{F39E2C27-1E2C-40CD-9721-2998CC76206A}"/>
    <dgm:cxn modelId="{D053B407-06C1-44AC-B350-65ECB4D182A5}" type="presOf" srcId="{F39E2C27-1E2C-40CD-9721-2998CC76206A}" destId="{C1130F0D-F6A6-4BC1-ACEE-0201E3790F19}" srcOrd="0" destOrd="0" presId="urn:microsoft.com/office/officeart/2005/8/layout/cycle5"/>
    <dgm:cxn modelId="{19DECC0A-AADE-4210-B0DC-BD20637CFB0E}" type="presOf" srcId="{8BCC2BB2-5FFE-4F76-AE80-E7983C561B50}" destId="{1C3937E0-7F9B-4240-8E77-85D30CF7F79A}" srcOrd="0" destOrd="0" presId="urn:microsoft.com/office/officeart/2005/8/layout/cycle5"/>
    <dgm:cxn modelId="{DD4AC910-F955-41A4-95A2-A62DBEF20468}" type="presOf" srcId="{8EF4D9AC-C625-4453-801A-770AC6B25EDD}" destId="{55481FCF-12F0-42B2-A56D-224512F45B39}" srcOrd="0" destOrd="0" presId="urn:microsoft.com/office/officeart/2005/8/layout/cycle5"/>
    <dgm:cxn modelId="{3EB91E27-6449-4BC0-8EBA-503513C4A068}" type="presOf" srcId="{6D3EBB55-D7F3-4AAF-ADE6-50922CEE4EB1}" destId="{C469B6CB-D9E6-4212-8CF8-23917DE31C6A}" srcOrd="0" destOrd="0" presId="urn:microsoft.com/office/officeart/2005/8/layout/cycle5"/>
    <dgm:cxn modelId="{E2713F29-1510-4045-AB37-7409BD318B1B}" srcId="{8EF4D9AC-C625-4453-801A-770AC6B25EDD}" destId="{0BE03CDB-A952-45F6-92C6-A38C3DAA46F1}" srcOrd="1" destOrd="0" parTransId="{0492FE4B-3BB1-4F5C-B936-896145B6C69A}" sibTransId="{B834E6A2-7E91-417D-815B-5D9DC4BAB60C}"/>
    <dgm:cxn modelId="{A1E13F29-21BF-43DB-A308-04CEDFDF06F9}" type="presOf" srcId="{B834E6A2-7E91-417D-815B-5D9DC4BAB60C}" destId="{1BDD0632-DAD7-409E-8113-E544F7221DB4}" srcOrd="0" destOrd="0" presId="urn:microsoft.com/office/officeart/2005/8/layout/cycle5"/>
    <dgm:cxn modelId="{16117641-1843-4429-B706-8AD58FB8474F}" srcId="{8EF4D9AC-C625-4453-801A-770AC6B25EDD}" destId="{6D3EBB55-D7F3-4AAF-ADE6-50922CEE4EB1}" srcOrd="3" destOrd="0" parTransId="{FA84AD15-17B6-4485-B62B-8919DFF798A3}" sibTransId="{EA5AC771-6635-4F0E-B6A1-27012B677B9B}"/>
    <dgm:cxn modelId="{21FDF579-2F7F-4F6F-8EB7-A3255F1BE197}" type="presOf" srcId="{0BE03CDB-A952-45F6-92C6-A38C3DAA46F1}" destId="{D2D505D9-6364-44CD-B32A-8D33EAFC472B}" srcOrd="0" destOrd="0" presId="urn:microsoft.com/office/officeart/2005/8/layout/cycle5"/>
    <dgm:cxn modelId="{EC96937D-F329-401A-9DEA-1E86BEA03363}" type="presOf" srcId="{666EF784-5073-4330-9CD0-559525116FBE}" destId="{D4141B79-EF9E-497E-AA08-046C1589887B}" srcOrd="0" destOrd="0" presId="urn:microsoft.com/office/officeart/2005/8/layout/cycle5"/>
    <dgm:cxn modelId="{DC321B82-9E0E-402B-935A-23411E4B3FD4}" srcId="{8EF4D9AC-C625-4453-801A-770AC6B25EDD}" destId="{CA268C52-7339-4920-A7B0-CD18AC482C54}" srcOrd="0" destOrd="0" parTransId="{95D29B87-96A6-4CFD-9B1C-727BF9A85F03}" sibTransId="{8BCC2BB2-5FFE-4F76-AE80-E7983C561B50}"/>
    <dgm:cxn modelId="{3FD00EB3-CDD1-4341-9399-5EB4967C3137}" type="presOf" srcId="{FA6F4619-815E-4211-B2CD-7471E9DE80D6}" destId="{EB74ED63-BFBE-49D4-A75A-3CC03359073A}" srcOrd="0" destOrd="0" presId="urn:microsoft.com/office/officeart/2005/8/layout/cycle5"/>
    <dgm:cxn modelId="{3B85F1BC-E88E-48B8-B05E-5F8D68561B1C}" type="presOf" srcId="{CA268C52-7339-4920-A7B0-CD18AC482C54}" destId="{F1E9331C-743C-44B4-A63C-3946168AEFF1}" srcOrd="0" destOrd="0" presId="urn:microsoft.com/office/officeart/2005/8/layout/cycle5"/>
    <dgm:cxn modelId="{398617C7-87A0-418B-9DD8-F02553B0159C}" srcId="{8EF4D9AC-C625-4453-801A-770AC6B25EDD}" destId="{FA6F4619-815E-4211-B2CD-7471E9DE80D6}" srcOrd="4" destOrd="0" parTransId="{01AB024F-F1F9-46CB-A68B-B9F3FA6F4BD8}" sibTransId="{9F6058AB-1434-476F-A621-10793CC29603}"/>
    <dgm:cxn modelId="{DB62C0E3-FCEE-4139-B4CD-18BB44F5AFEB}" type="presOf" srcId="{EA5AC771-6635-4F0E-B6A1-27012B677B9B}" destId="{BDCE93A4-C627-426E-83B1-2048A23D4FF3}" srcOrd="0" destOrd="0" presId="urn:microsoft.com/office/officeart/2005/8/layout/cycle5"/>
    <dgm:cxn modelId="{F6C909FC-FDA3-4E65-8227-8D84DFF0E199}" type="presOf" srcId="{9F6058AB-1434-476F-A621-10793CC29603}" destId="{1C38CC74-CF3F-4F59-B4BD-FED7BD45CE17}" srcOrd="0" destOrd="0" presId="urn:microsoft.com/office/officeart/2005/8/layout/cycle5"/>
    <dgm:cxn modelId="{FDAE89E9-1FCD-478A-9C12-107F6D6F3335}" type="presParOf" srcId="{55481FCF-12F0-42B2-A56D-224512F45B39}" destId="{F1E9331C-743C-44B4-A63C-3946168AEFF1}" srcOrd="0" destOrd="0" presId="urn:microsoft.com/office/officeart/2005/8/layout/cycle5"/>
    <dgm:cxn modelId="{A89F1206-CE8A-46A7-9667-3C8EA2E82761}" type="presParOf" srcId="{55481FCF-12F0-42B2-A56D-224512F45B39}" destId="{3466DD87-E84A-4FD3-B769-6CE62D0B9A0F}" srcOrd="1" destOrd="0" presId="urn:microsoft.com/office/officeart/2005/8/layout/cycle5"/>
    <dgm:cxn modelId="{63144C01-7152-4E0A-8595-343AB61DC91D}" type="presParOf" srcId="{55481FCF-12F0-42B2-A56D-224512F45B39}" destId="{1C3937E0-7F9B-4240-8E77-85D30CF7F79A}" srcOrd="2" destOrd="0" presId="urn:microsoft.com/office/officeart/2005/8/layout/cycle5"/>
    <dgm:cxn modelId="{36ACCD62-FB4E-4795-9A56-A5078D26A3B6}" type="presParOf" srcId="{55481FCF-12F0-42B2-A56D-224512F45B39}" destId="{D2D505D9-6364-44CD-B32A-8D33EAFC472B}" srcOrd="3" destOrd="0" presId="urn:microsoft.com/office/officeart/2005/8/layout/cycle5"/>
    <dgm:cxn modelId="{9217CCFA-C469-40BC-A0A7-7EF8365888E1}" type="presParOf" srcId="{55481FCF-12F0-42B2-A56D-224512F45B39}" destId="{7F7EB18B-05D6-4187-BAD6-0A8F63F9FB34}" srcOrd="4" destOrd="0" presId="urn:microsoft.com/office/officeart/2005/8/layout/cycle5"/>
    <dgm:cxn modelId="{375156C3-06D8-499A-AD2B-3C4D1372AB4C}" type="presParOf" srcId="{55481FCF-12F0-42B2-A56D-224512F45B39}" destId="{1BDD0632-DAD7-409E-8113-E544F7221DB4}" srcOrd="5" destOrd="0" presId="urn:microsoft.com/office/officeart/2005/8/layout/cycle5"/>
    <dgm:cxn modelId="{C5A24F80-B5E4-4482-BCFC-1A22C715A3E4}" type="presParOf" srcId="{55481FCF-12F0-42B2-A56D-224512F45B39}" destId="{D4141B79-EF9E-497E-AA08-046C1589887B}" srcOrd="6" destOrd="0" presId="urn:microsoft.com/office/officeart/2005/8/layout/cycle5"/>
    <dgm:cxn modelId="{92D65603-4E5C-44E0-952C-F14B93EA97F3}" type="presParOf" srcId="{55481FCF-12F0-42B2-A56D-224512F45B39}" destId="{306F6F0B-A065-4786-8DC1-459150C8A9C7}" srcOrd="7" destOrd="0" presId="urn:microsoft.com/office/officeart/2005/8/layout/cycle5"/>
    <dgm:cxn modelId="{DF397130-1EF4-44EC-AF15-74F476842C65}" type="presParOf" srcId="{55481FCF-12F0-42B2-A56D-224512F45B39}" destId="{C1130F0D-F6A6-4BC1-ACEE-0201E3790F19}" srcOrd="8" destOrd="0" presId="urn:microsoft.com/office/officeart/2005/8/layout/cycle5"/>
    <dgm:cxn modelId="{B964BB3C-B61E-4BD0-927E-69ABAC6A117D}" type="presParOf" srcId="{55481FCF-12F0-42B2-A56D-224512F45B39}" destId="{C469B6CB-D9E6-4212-8CF8-23917DE31C6A}" srcOrd="9" destOrd="0" presId="urn:microsoft.com/office/officeart/2005/8/layout/cycle5"/>
    <dgm:cxn modelId="{3B9C1436-107E-491E-A245-EBC263188936}" type="presParOf" srcId="{55481FCF-12F0-42B2-A56D-224512F45B39}" destId="{CEE79BC4-D26E-419F-9541-4604C9C15CAE}" srcOrd="10" destOrd="0" presId="urn:microsoft.com/office/officeart/2005/8/layout/cycle5"/>
    <dgm:cxn modelId="{54AE792D-1D66-417A-B8F0-94CC50163139}" type="presParOf" srcId="{55481FCF-12F0-42B2-A56D-224512F45B39}" destId="{BDCE93A4-C627-426E-83B1-2048A23D4FF3}" srcOrd="11" destOrd="0" presId="urn:microsoft.com/office/officeart/2005/8/layout/cycle5"/>
    <dgm:cxn modelId="{7B1C8B58-E062-4AE5-AA44-9674F8C391D2}" type="presParOf" srcId="{55481FCF-12F0-42B2-A56D-224512F45B39}" destId="{EB74ED63-BFBE-49D4-A75A-3CC03359073A}" srcOrd="12" destOrd="0" presId="urn:microsoft.com/office/officeart/2005/8/layout/cycle5"/>
    <dgm:cxn modelId="{1FADE918-F123-4071-9D67-C7577D539472}" type="presParOf" srcId="{55481FCF-12F0-42B2-A56D-224512F45B39}" destId="{E243E722-F76D-481A-A277-6884960A9C0B}" srcOrd="13" destOrd="0" presId="urn:microsoft.com/office/officeart/2005/8/layout/cycle5"/>
    <dgm:cxn modelId="{A770A9A5-31CE-4368-9B61-EDF6FC842C5C}" type="presParOf" srcId="{55481FCF-12F0-42B2-A56D-224512F45B39}" destId="{1C38CC74-CF3F-4F59-B4BD-FED7BD45CE1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774A02-44C1-4C4E-9624-A6C8F51060DF}" type="doc">
      <dgm:prSet loTypeId="urn:microsoft.com/office/officeart/2005/8/layout/hProcess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CA49C4BC-E052-4FB9-AB07-B68C9BA5C61F}">
      <dgm:prSet phldrT="[Metin]"/>
      <dgm:spPr/>
      <dgm:t>
        <a:bodyPr/>
        <a:lstStyle/>
        <a:p>
          <a:r>
            <a:rPr lang="tr-TR" b="1"/>
            <a:t>HEDEF</a:t>
          </a:r>
          <a:endParaRPr lang="tr-TR" b="1" dirty="0"/>
        </a:p>
      </dgm:t>
    </dgm:pt>
    <dgm:pt modelId="{FDEEFD57-99F8-4974-B646-8009FAE82D4F}" type="parTrans" cxnId="{77DC1433-4F78-422C-8738-A4943438CC65}">
      <dgm:prSet/>
      <dgm:spPr/>
      <dgm:t>
        <a:bodyPr/>
        <a:lstStyle/>
        <a:p>
          <a:endParaRPr lang="tr-TR"/>
        </a:p>
      </dgm:t>
    </dgm:pt>
    <dgm:pt modelId="{AD8951D7-C5F0-4213-BE51-C833A43B461F}" type="sibTrans" cxnId="{77DC1433-4F78-422C-8738-A4943438CC65}">
      <dgm:prSet/>
      <dgm:spPr/>
      <dgm:t>
        <a:bodyPr/>
        <a:lstStyle/>
        <a:p>
          <a:endParaRPr lang="tr-TR"/>
        </a:p>
      </dgm:t>
    </dgm:pt>
    <dgm:pt modelId="{34F028C0-9108-49A0-AB85-BFDBF16F1C5E}">
      <dgm:prSet phldrT="[Metin]"/>
      <dgm:spPr/>
      <dgm:t>
        <a:bodyPr/>
        <a:lstStyle/>
        <a:p>
          <a:r>
            <a:rPr lang="tr-TR" dirty="0"/>
            <a:t>Tekrarlanan ve geciken sonuçları azaltmak ve sonuç kalitesini artırmak için örnek toplama ve taşımayı optimize etmek </a:t>
          </a:r>
        </a:p>
      </dgm:t>
    </dgm:pt>
    <dgm:pt modelId="{D66CF882-2021-456B-85AF-B6504C11F82E}" type="parTrans" cxnId="{F1B9BCFA-2414-46CF-87D0-68713C05BF1A}">
      <dgm:prSet/>
      <dgm:spPr/>
      <dgm:t>
        <a:bodyPr/>
        <a:lstStyle/>
        <a:p>
          <a:endParaRPr lang="tr-TR"/>
        </a:p>
      </dgm:t>
    </dgm:pt>
    <dgm:pt modelId="{4EBFD044-5A1D-4858-9C55-DFBEBAC1777D}" type="sibTrans" cxnId="{F1B9BCFA-2414-46CF-87D0-68713C05BF1A}">
      <dgm:prSet/>
      <dgm:spPr/>
      <dgm:t>
        <a:bodyPr/>
        <a:lstStyle/>
        <a:p>
          <a:endParaRPr lang="tr-TR"/>
        </a:p>
      </dgm:t>
    </dgm:pt>
    <dgm:pt modelId="{E5F3F609-0AA2-4F7B-B4C4-7CFBC69BD8F5}">
      <dgm:prSet phldrT="[Metin]"/>
      <dgm:spPr/>
      <dgm:t>
        <a:bodyPr/>
        <a:lstStyle/>
        <a:p>
          <a:r>
            <a:rPr lang="tr-TR" b="1"/>
            <a:t>PLAN</a:t>
          </a:r>
          <a:r>
            <a:rPr lang="tr-TR"/>
            <a:t> </a:t>
          </a:r>
          <a:endParaRPr lang="tr-TR" dirty="0"/>
        </a:p>
      </dgm:t>
    </dgm:pt>
    <dgm:pt modelId="{D8C854C6-0F30-4684-B30C-36ABD552112E}" type="parTrans" cxnId="{DCBCA1F9-2C99-42F8-9D15-CC252B9E3F7D}">
      <dgm:prSet/>
      <dgm:spPr/>
      <dgm:t>
        <a:bodyPr/>
        <a:lstStyle/>
        <a:p>
          <a:endParaRPr lang="tr-TR"/>
        </a:p>
      </dgm:t>
    </dgm:pt>
    <dgm:pt modelId="{4D42556F-11FD-49F2-914B-C691560D8A07}" type="sibTrans" cxnId="{DCBCA1F9-2C99-42F8-9D15-CC252B9E3F7D}">
      <dgm:prSet/>
      <dgm:spPr/>
      <dgm:t>
        <a:bodyPr/>
        <a:lstStyle/>
        <a:p>
          <a:endParaRPr lang="tr-TR"/>
        </a:p>
      </dgm:t>
    </dgm:pt>
    <dgm:pt modelId="{BDB31DCA-420F-46B4-9C4D-155E78889185}">
      <dgm:prSet phldrT="[Metin]"/>
      <dgm:spPr/>
      <dgm:t>
        <a:bodyPr/>
        <a:lstStyle/>
        <a:p>
          <a:r>
            <a:rPr lang="tr-TR" dirty="0">
              <a:solidFill>
                <a:schemeClr val="bg2">
                  <a:lumMod val="10000"/>
                </a:schemeClr>
              </a:solidFill>
            </a:rPr>
            <a:t>Doğru klinik örnek, etiketleme, örnek hacmi, klinik örnek saklama ve laboratuvara transferi için eğitim ve elektronik araçlar kullanılmalı</a:t>
          </a:r>
        </a:p>
      </dgm:t>
    </dgm:pt>
    <dgm:pt modelId="{1CB1B443-221E-4052-8BB8-1EBBF634B918}" type="parTrans" cxnId="{FAB1F0AE-9720-4A14-926F-A44165D27250}">
      <dgm:prSet/>
      <dgm:spPr/>
      <dgm:t>
        <a:bodyPr/>
        <a:lstStyle/>
        <a:p>
          <a:endParaRPr lang="tr-TR"/>
        </a:p>
      </dgm:t>
    </dgm:pt>
    <dgm:pt modelId="{3B05AFB6-6FA9-42EE-9213-747BAF5477DB}" type="sibTrans" cxnId="{FAB1F0AE-9720-4A14-926F-A44165D27250}">
      <dgm:prSet/>
      <dgm:spPr/>
      <dgm:t>
        <a:bodyPr/>
        <a:lstStyle/>
        <a:p>
          <a:endParaRPr lang="tr-TR"/>
        </a:p>
      </dgm:t>
    </dgm:pt>
    <dgm:pt modelId="{1C0612F7-2159-4ED3-A62D-A0582D6BB520}" type="pres">
      <dgm:prSet presAssocID="{A4774A02-44C1-4C4E-9624-A6C8F51060DF}" presName="Name0" presStyleCnt="0">
        <dgm:presLayoutVars>
          <dgm:dir/>
          <dgm:animLvl val="lvl"/>
          <dgm:resizeHandles val="exact"/>
        </dgm:presLayoutVars>
      </dgm:prSet>
      <dgm:spPr/>
    </dgm:pt>
    <dgm:pt modelId="{6FB0640D-A4B0-4A28-8CFA-CF24A0BD5F02}" type="pres">
      <dgm:prSet presAssocID="{CA49C4BC-E052-4FB9-AB07-B68C9BA5C61F}" presName="compositeNode" presStyleCnt="0">
        <dgm:presLayoutVars>
          <dgm:bulletEnabled val="1"/>
        </dgm:presLayoutVars>
      </dgm:prSet>
      <dgm:spPr/>
    </dgm:pt>
    <dgm:pt modelId="{8095B241-C4BA-4219-857C-E469BC882312}" type="pres">
      <dgm:prSet presAssocID="{CA49C4BC-E052-4FB9-AB07-B68C9BA5C61F}" presName="bgRect" presStyleLbl="node1" presStyleIdx="0" presStyleCnt="2"/>
      <dgm:spPr/>
    </dgm:pt>
    <dgm:pt modelId="{A681E624-A7DF-45BB-8BEB-08407A8B77CA}" type="pres">
      <dgm:prSet presAssocID="{CA49C4BC-E052-4FB9-AB07-B68C9BA5C61F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21DB1F3F-A36F-4BDA-AB23-A2A6AA6BB455}" type="pres">
      <dgm:prSet presAssocID="{CA49C4BC-E052-4FB9-AB07-B68C9BA5C61F}" presName="childNode" presStyleLbl="node1" presStyleIdx="0" presStyleCnt="2">
        <dgm:presLayoutVars>
          <dgm:bulletEnabled val="1"/>
        </dgm:presLayoutVars>
      </dgm:prSet>
      <dgm:spPr/>
    </dgm:pt>
    <dgm:pt modelId="{22F3756F-F28F-4027-B6C0-3F6A733F9C16}" type="pres">
      <dgm:prSet presAssocID="{AD8951D7-C5F0-4213-BE51-C833A43B461F}" presName="hSp" presStyleCnt="0"/>
      <dgm:spPr/>
    </dgm:pt>
    <dgm:pt modelId="{06194DD2-08E0-4E92-9658-0D562DC9E78B}" type="pres">
      <dgm:prSet presAssocID="{AD8951D7-C5F0-4213-BE51-C833A43B461F}" presName="vProcSp" presStyleCnt="0"/>
      <dgm:spPr/>
    </dgm:pt>
    <dgm:pt modelId="{C887940C-0DBE-4B1A-A9D6-46D5A7273F79}" type="pres">
      <dgm:prSet presAssocID="{AD8951D7-C5F0-4213-BE51-C833A43B461F}" presName="vSp1" presStyleCnt="0"/>
      <dgm:spPr/>
    </dgm:pt>
    <dgm:pt modelId="{7C25E541-ABDA-4511-8FCF-36DCD8C7E1EC}" type="pres">
      <dgm:prSet presAssocID="{AD8951D7-C5F0-4213-BE51-C833A43B461F}" presName="simulatedConn" presStyleLbl="solidFgAcc1" presStyleIdx="0" presStyleCnt="1"/>
      <dgm:spPr/>
    </dgm:pt>
    <dgm:pt modelId="{0E55C0B2-FDBD-4D40-9AAE-ED686AFD2DBD}" type="pres">
      <dgm:prSet presAssocID="{AD8951D7-C5F0-4213-BE51-C833A43B461F}" presName="vSp2" presStyleCnt="0"/>
      <dgm:spPr/>
    </dgm:pt>
    <dgm:pt modelId="{021796BA-FEDF-492B-931E-4DAB9FF5D1B0}" type="pres">
      <dgm:prSet presAssocID="{AD8951D7-C5F0-4213-BE51-C833A43B461F}" presName="sibTrans" presStyleCnt="0"/>
      <dgm:spPr/>
    </dgm:pt>
    <dgm:pt modelId="{322C36F0-1F01-4884-8DA3-7237BC109AC1}" type="pres">
      <dgm:prSet presAssocID="{E5F3F609-0AA2-4F7B-B4C4-7CFBC69BD8F5}" presName="compositeNode" presStyleCnt="0">
        <dgm:presLayoutVars>
          <dgm:bulletEnabled val="1"/>
        </dgm:presLayoutVars>
      </dgm:prSet>
      <dgm:spPr/>
    </dgm:pt>
    <dgm:pt modelId="{CBC218C0-FA31-4D4D-8A42-4CFD798F739A}" type="pres">
      <dgm:prSet presAssocID="{E5F3F609-0AA2-4F7B-B4C4-7CFBC69BD8F5}" presName="bgRect" presStyleLbl="node1" presStyleIdx="1" presStyleCnt="2"/>
      <dgm:spPr/>
    </dgm:pt>
    <dgm:pt modelId="{7F834F2C-7F87-4F15-B81C-81033518638B}" type="pres">
      <dgm:prSet presAssocID="{E5F3F609-0AA2-4F7B-B4C4-7CFBC69BD8F5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9DBE941C-A929-4F3D-BCFB-BF953721BA26}" type="pres">
      <dgm:prSet presAssocID="{E5F3F609-0AA2-4F7B-B4C4-7CFBC69BD8F5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26CAD700-A49C-40A6-B1A6-23C26FDE8432}" type="presOf" srcId="{E5F3F609-0AA2-4F7B-B4C4-7CFBC69BD8F5}" destId="{CBC218C0-FA31-4D4D-8A42-4CFD798F739A}" srcOrd="0" destOrd="0" presId="urn:microsoft.com/office/officeart/2005/8/layout/hProcess7"/>
    <dgm:cxn modelId="{F6AAB930-8FAA-4E12-BEAC-0954B34B0B67}" type="presOf" srcId="{BDB31DCA-420F-46B4-9C4D-155E78889185}" destId="{9DBE941C-A929-4F3D-BCFB-BF953721BA26}" srcOrd="0" destOrd="0" presId="urn:microsoft.com/office/officeart/2005/8/layout/hProcess7"/>
    <dgm:cxn modelId="{77DC1433-4F78-422C-8738-A4943438CC65}" srcId="{A4774A02-44C1-4C4E-9624-A6C8F51060DF}" destId="{CA49C4BC-E052-4FB9-AB07-B68C9BA5C61F}" srcOrd="0" destOrd="0" parTransId="{FDEEFD57-99F8-4974-B646-8009FAE82D4F}" sibTransId="{AD8951D7-C5F0-4213-BE51-C833A43B461F}"/>
    <dgm:cxn modelId="{96783B36-ECA3-4A72-B46E-4D56AD3BA0FA}" type="presOf" srcId="{CA49C4BC-E052-4FB9-AB07-B68C9BA5C61F}" destId="{A681E624-A7DF-45BB-8BEB-08407A8B77CA}" srcOrd="1" destOrd="0" presId="urn:microsoft.com/office/officeart/2005/8/layout/hProcess7"/>
    <dgm:cxn modelId="{FAB1F0AE-9720-4A14-926F-A44165D27250}" srcId="{E5F3F609-0AA2-4F7B-B4C4-7CFBC69BD8F5}" destId="{BDB31DCA-420F-46B4-9C4D-155E78889185}" srcOrd="0" destOrd="0" parTransId="{1CB1B443-221E-4052-8BB8-1EBBF634B918}" sibTransId="{3B05AFB6-6FA9-42EE-9213-747BAF5477DB}"/>
    <dgm:cxn modelId="{64D9A4BB-DAC7-415F-B484-094A01E89688}" type="presOf" srcId="{34F028C0-9108-49A0-AB85-BFDBF16F1C5E}" destId="{21DB1F3F-A36F-4BDA-AB23-A2A6AA6BB455}" srcOrd="0" destOrd="0" presId="urn:microsoft.com/office/officeart/2005/8/layout/hProcess7"/>
    <dgm:cxn modelId="{B72F46D6-1B9C-44A0-A76C-BDB94AD9B12D}" type="presOf" srcId="{A4774A02-44C1-4C4E-9624-A6C8F51060DF}" destId="{1C0612F7-2159-4ED3-A62D-A0582D6BB520}" srcOrd="0" destOrd="0" presId="urn:microsoft.com/office/officeart/2005/8/layout/hProcess7"/>
    <dgm:cxn modelId="{645F37EF-B2FD-44AC-9A5A-8767D42D6C5F}" type="presOf" srcId="{E5F3F609-0AA2-4F7B-B4C4-7CFBC69BD8F5}" destId="{7F834F2C-7F87-4F15-B81C-81033518638B}" srcOrd="1" destOrd="0" presId="urn:microsoft.com/office/officeart/2005/8/layout/hProcess7"/>
    <dgm:cxn modelId="{DCBCA1F9-2C99-42F8-9D15-CC252B9E3F7D}" srcId="{A4774A02-44C1-4C4E-9624-A6C8F51060DF}" destId="{E5F3F609-0AA2-4F7B-B4C4-7CFBC69BD8F5}" srcOrd="1" destOrd="0" parTransId="{D8C854C6-0F30-4684-B30C-36ABD552112E}" sibTransId="{4D42556F-11FD-49F2-914B-C691560D8A07}"/>
    <dgm:cxn modelId="{F1B9BCFA-2414-46CF-87D0-68713C05BF1A}" srcId="{CA49C4BC-E052-4FB9-AB07-B68C9BA5C61F}" destId="{34F028C0-9108-49A0-AB85-BFDBF16F1C5E}" srcOrd="0" destOrd="0" parTransId="{D66CF882-2021-456B-85AF-B6504C11F82E}" sibTransId="{4EBFD044-5A1D-4858-9C55-DFBEBAC1777D}"/>
    <dgm:cxn modelId="{6B8EEFFA-1F20-41C3-8D9A-D07ECBED7042}" type="presOf" srcId="{CA49C4BC-E052-4FB9-AB07-B68C9BA5C61F}" destId="{8095B241-C4BA-4219-857C-E469BC882312}" srcOrd="0" destOrd="0" presId="urn:microsoft.com/office/officeart/2005/8/layout/hProcess7"/>
    <dgm:cxn modelId="{EEE9616C-7AED-4F12-BFD7-26F56BBDF550}" type="presParOf" srcId="{1C0612F7-2159-4ED3-A62D-A0582D6BB520}" destId="{6FB0640D-A4B0-4A28-8CFA-CF24A0BD5F02}" srcOrd="0" destOrd="0" presId="urn:microsoft.com/office/officeart/2005/8/layout/hProcess7"/>
    <dgm:cxn modelId="{D6EB5AD7-31DF-4396-9A85-A2E86E42F170}" type="presParOf" srcId="{6FB0640D-A4B0-4A28-8CFA-CF24A0BD5F02}" destId="{8095B241-C4BA-4219-857C-E469BC882312}" srcOrd="0" destOrd="0" presId="urn:microsoft.com/office/officeart/2005/8/layout/hProcess7"/>
    <dgm:cxn modelId="{7357D8AF-ED15-472D-97C2-402A5E9127CD}" type="presParOf" srcId="{6FB0640D-A4B0-4A28-8CFA-CF24A0BD5F02}" destId="{A681E624-A7DF-45BB-8BEB-08407A8B77CA}" srcOrd="1" destOrd="0" presId="urn:microsoft.com/office/officeart/2005/8/layout/hProcess7"/>
    <dgm:cxn modelId="{99CDF0C1-7A1B-4069-AA69-F7309178554F}" type="presParOf" srcId="{6FB0640D-A4B0-4A28-8CFA-CF24A0BD5F02}" destId="{21DB1F3F-A36F-4BDA-AB23-A2A6AA6BB455}" srcOrd="2" destOrd="0" presId="urn:microsoft.com/office/officeart/2005/8/layout/hProcess7"/>
    <dgm:cxn modelId="{37E1EAB8-B3D7-463C-8A54-7D566353E09D}" type="presParOf" srcId="{1C0612F7-2159-4ED3-A62D-A0582D6BB520}" destId="{22F3756F-F28F-4027-B6C0-3F6A733F9C16}" srcOrd="1" destOrd="0" presId="urn:microsoft.com/office/officeart/2005/8/layout/hProcess7"/>
    <dgm:cxn modelId="{F8C0F2C9-B735-49FB-8E29-8B83843C62C3}" type="presParOf" srcId="{1C0612F7-2159-4ED3-A62D-A0582D6BB520}" destId="{06194DD2-08E0-4E92-9658-0D562DC9E78B}" srcOrd="2" destOrd="0" presId="urn:microsoft.com/office/officeart/2005/8/layout/hProcess7"/>
    <dgm:cxn modelId="{578BA039-0D55-4133-AD54-A18D6C293D73}" type="presParOf" srcId="{06194DD2-08E0-4E92-9658-0D562DC9E78B}" destId="{C887940C-0DBE-4B1A-A9D6-46D5A7273F79}" srcOrd="0" destOrd="0" presId="urn:microsoft.com/office/officeart/2005/8/layout/hProcess7"/>
    <dgm:cxn modelId="{EA1A556B-BF2D-4DBD-B0EE-4BF011D5E5F7}" type="presParOf" srcId="{06194DD2-08E0-4E92-9658-0D562DC9E78B}" destId="{7C25E541-ABDA-4511-8FCF-36DCD8C7E1EC}" srcOrd="1" destOrd="0" presId="urn:microsoft.com/office/officeart/2005/8/layout/hProcess7"/>
    <dgm:cxn modelId="{5F4AEC33-334D-4CA7-9187-0315B06F9539}" type="presParOf" srcId="{06194DD2-08E0-4E92-9658-0D562DC9E78B}" destId="{0E55C0B2-FDBD-4D40-9AAE-ED686AFD2DBD}" srcOrd="2" destOrd="0" presId="urn:microsoft.com/office/officeart/2005/8/layout/hProcess7"/>
    <dgm:cxn modelId="{D118E8AF-2C73-4F2A-AF6E-EAD583C85B39}" type="presParOf" srcId="{1C0612F7-2159-4ED3-A62D-A0582D6BB520}" destId="{021796BA-FEDF-492B-931E-4DAB9FF5D1B0}" srcOrd="3" destOrd="0" presId="urn:microsoft.com/office/officeart/2005/8/layout/hProcess7"/>
    <dgm:cxn modelId="{39D55650-DBD9-47DE-952E-233B58A6CCF3}" type="presParOf" srcId="{1C0612F7-2159-4ED3-A62D-A0582D6BB520}" destId="{322C36F0-1F01-4884-8DA3-7237BC109AC1}" srcOrd="4" destOrd="0" presId="urn:microsoft.com/office/officeart/2005/8/layout/hProcess7"/>
    <dgm:cxn modelId="{B2D866E8-35D5-4552-8650-43FCDF438B19}" type="presParOf" srcId="{322C36F0-1F01-4884-8DA3-7237BC109AC1}" destId="{CBC218C0-FA31-4D4D-8A42-4CFD798F739A}" srcOrd="0" destOrd="0" presId="urn:microsoft.com/office/officeart/2005/8/layout/hProcess7"/>
    <dgm:cxn modelId="{84C90AD9-9CAC-4C7C-934A-E107BCBE8AFB}" type="presParOf" srcId="{322C36F0-1F01-4884-8DA3-7237BC109AC1}" destId="{7F834F2C-7F87-4F15-B81C-81033518638B}" srcOrd="1" destOrd="0" presId="urn:microsoft.com/office/officeart/2005/8/layout/hProcess7"/>
    <dgm:cxn modelId="{2417ECF2-29FA-4393-B898-6C1CA306E225}" type="presParOf" srcId="{322C36F0-1F01-4884-8DA3-7237BC109AC1}" destId="{9DBE941C-A929-4F3D-BCFB-BF953721BA2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D5361-28D3-476A-A19F-522C31A7D4B9}" type="doc">
      <dgm:prSet loTypeId="urn:microsoft.com/office/officeart/2005/8/layout/hProcess7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66CCD43A-404F-4C0D-B707-DA8F81B26026}">
      <dgm:prSet phldrT="[Metin]"/>
      <dgm:spPr/>
      <dgm:t>
        <a:bodyPr/>
        <a:lstStyle/>
        <a:p>
          <a:r>
            <a:rPr lang="tr-TR" dirty="0"/>
            <a:t>HEDEF</a:t>
          </a:r>
        </a:p>
      </dgm:t>
    </dgm:pt>
    <dgm:pt modelId="{159E44F4-32E5-407A-BF03-DEEC918E4C7B}" type="parTrans" cxnId="{EA05B0BA-7900-4CF0-B362-A7E6A11BC482}">
      <dgm:prSet/>
      <dgm:spPr/>
      <dgm:t>
        <a:bodyPr/>
        <a:lstStyle/>
        <a:p>
          <a:endParaRPr lang="tr-TR"/>
        </a:p>
      </dgm:t>
    </dgm:pt>
    <dgm:pt modelId="{CB87A4B7-258B-43F2-B8F8-8E40CA608EA1}" type="sibTrans" cxnId="{EA05B0BA-7900-4CF0-B362-A7E6A11BC482}">
      <dgm:prSet/>
      <dgm:spPr/>
      <dgm:t>
        <a:bodyPr/>
        <a:lstStyle/>
        <a:p>
          <a:endParaRPr lang="tr-TR"/>
        </a:p>
      </dgm:t>
    </dgm:pt>
    <dgm:pt modelId="{9BE63DE3-BEC6-46CA-A390-DEEA522A5B06}">
      <dgm:prSet phldrT="[Metin]"/>
      <dgm:spPr/>
      <dgm:t>
        <a:bodyPr/>
        <a:lstStyle/>
        <a:p>
          <a:r>
            <a:rPr lang="tr-TR" dirty="0"/>
            <a:t>Optimum tedavi ve bakım için kliniğe doğru yorumlu raporlar hazırlamak</a:t>
          </a:r>
        </a:p>
      </dgm:t>
    </dgm:pt>
    <dgm:pt modelId="{B1E6887D-3F98-4042-A3E2-DBCC0C916593}" type="parTrans" cxnId="{0824376F-C71A-4335-8713-4D6CC0A77F23}">
      <dgm:prSet/>
      <dgm:spPr/>
      <dgm:t>
        <a:bodyPr/>
        <a:lstStyle/>
        <a:p>
          <a:endParaRPr lang="tr-TR"/>
        </a:p>
      </dgm:t>
    </dgm:pt>
    <dgm:pt modelId="{92AB4CF8-554A-479C-B3AC-2C42A0584DCE}" type="sibTrans" cxnId="{0824376F-C71A-4335-8713-4D6CC0A77F23}">
      <dgm:prSet/>
      <dgm:spPr/>
      <dgm:t>
        <a:bodyPr/>
        <a:lstStyle/>
        <a:p>
          <a:endParaRPr lang="tr-TR"/>
        </a:p>
      </dgm:t>
    </dgm:pt>
    <dgm:pt modelId="{78829E5A-E735-4725-AD0B-BCA586B910C8}">
      <dgm:prSet phldrT="[Metin]"/>
      <dgm:spPr/>
      <dgm:t>
        <a:bodyPr/>
        <a:lstStyle/>
        <a:p>
          <a:r>
            <a:rPr lang="tr-TR" dirty="0"/>
            <a:t>PLAN</a:t>
          </a:r>
        </a:p>
      </dgm:t>
    </dgm:pt>
    <dgm:pt modelId="{EEC1DF19-0181-41FD-A283-AD2387C38872}" type="parTrans" cxnId="{A8E7E697-E58B-4752-8931-6CA914F43CE1}">
      <dgm:prSet/>
      <dgm:spPr/>
      <dgm:t>
        <a:bodyPr/>
        <a:lstStyle/>
        <a:p>
          <a:endParaRPr lang="tr-TR"/>
        </a:p>
      </dgm:t>
    </dgm:pt>
    <dgm:pt modelId="{A9B9B564-8BB8-498B-ABA4-7CA8029D926F}" type="sibTrans" cxnId="{A8E7E697-E58B-4752-8931-6CA914F43CE1}">
      <dgm:prSet/>
      <dgm:spPr/>
      <dgm:t>
        <a:bodyPr/>
        <a:lstStyle/>
        <a:p>
          <a:endParaRPr lang="tr-TR"/>
        </a:p>
      </dgm:t>
    </dgm:pt>
    <dgm:pt modelId="{0575FE27-C0BC-4DB5-996F-0ACE395B96B6}">
      <dgm:prSet phldrT="[Metin]"/>
      <dgm:spPr/>
      <dgm:t>
        <a:bodyPr/>
        <a:lstStyle/>
        <a:p>
          <a:r>
            <a:rPr lang="tr-TR" dirty="0" err="1"/>
            <a:t>Endikasyonlara</a:t>
          </a:r>
          <a:r>
            <a:rPr lang="tr-TR" dirty="0"/>
            <a:t> göre test algoritmaları hazırlamak </a:t>
          </a:r>
        </a:p>
        <a:p>
          <a:r>
            <a:rPr lang="tr-TR" dirty="0"/>
            <a:t>Refleks testler </a:t>
          </a:r>
          <a:r>
            <a:rPr lang="tr-TR" dirty="0" err="1"/>
            <a:t>HBYS’de</a:t>
          </a:r>
          <a:r>
            <a:rPr lang="tr-TR" dirty="0"/>
            <a:t> düzenlenmeli</a:t>
          </a:r>
        </a:p>
      </dgm:t>
    </dgm:pt>
    <dgm:pt modelId="{500B1EBF-0D77-4594-890C-5422793B311C}" type="parTrans" cxnId="{08197FB1-79F1-4B0E-BCD6-9E53B324B5E1}">
      <dgm:prSet/>
      <dgm:spPr/>
      <dgm:t>
        <a:bodyPr/>
        <a:lstStyle/>
        <a:p>
          <a:endParaRPr lang="tr-TR"/>
        </a:p>
      </dgm:t>
    </dgm:pt>
    <dgm:pt modelId="{C536EB9E-2BA1-4878-BD80-548CFFF9877B}" type="sibTrans" cxnId="{08197FB1-79F1-4B0E-BCD6-9E53B324B5E1}">
      <dgm:prSet/>
      <dgm:spPr/>
      <dgm:t>
        <a:bodyPr/>
        <a:lstStyle/>
        <a:p>
          <a:endParaRPr lang="tr-TR"/>
        </a:p>
      </dgm:t>
    </dgm:pt>
    <dgm:pt modelId="{17220FE5-BE8D-4516-93CA-047567768D92}" type="pres">
      <dgm:prSet presAssocID="{0CFD5361-28D3-476A-A19F-522C31A7D4B9}" presName="Name0" presStyleCnt="0">
        <dgm:presLayoutVars>
          <dgm:dir/>
          <dgm:animLvl val="lvl"/>
          <dgm:resizeHandles val="exact"/>
        </dgm:presLayoutVars>
      </dgm:prSet>
      <dgm:spPr/>
    </dgm:pt>
    <dgm:pt modelId="{F0A5C8BE-6B53-4D69-961E-A3DD2330C915}" type="pres">
      <dgm:prSet presAssocID="{66CCD43A-404F-4C0D-B707-DA8F81B26026}" presName="compositeNode" presStyleCnt="0">
        <dgm:presLayoutVars>
          <dgm:bulletEnabled val="1"/>
        </dgm:presLayoutVars>
      </dgm:prSet>
      <dgm:spPr/>
    </dgm:pt>
    <dgm:pt modelId="{4FF5FA1D-715D-43CB-8709-C2BC85FBBFE6}" type="pres">
      <dgm:prSet presAssocID="{66CCD43A-404F-4C0D-B707-DA8F81B26026}" presName="bgRect" presStyleLbl="node1" presStyleIdx="0" presStyleCnt="2"/>
      <dgm:spPr/>
    </dgm:pt>
    <dgm:pt modelId="{6440B16B-2A1C-4E1D-8FC5-477CBEBE34A3}" type="pres">
      <dgm:prSet presAssocID="{66CCD43A-404F-4C0D-B707-DA8F81B26026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92928D64-005C-4D91-963B-7F1F861941F1}" type="pres">
      <dgm:prSet presAssocID="{66CCD43A-404F-4C0D-B707-DA8F81B26026}" presName="childNode" presStyleLbl="node1" presStyleIdx="0" presStyleCnt="2">
        <dgm:presLayoutVars>
          <dgm:bulletEnabled val="1"/>
        </dgm:presLayoutVars>
      </dgm:prSet>
      <dgm:spPr/>
    </dgm:pt>
    <dgm:pt modelId="{9EF3376B-A5A5-4761-826A-62C0457C46A8}" type="pres">
      <dgm:prSet presAssocID="{CB87A4B7-258B-43F2-B8F8-8E40CA608EA1}" presName="hSp" presStyleCnt="0"/>
      <dgm:spPr/>
    </dgm:pt>
    <dgm:pt modelId="{0808364F-5A60-4F52-A77F-B51E4395C3FD}" type="pres">
      <dgm:prSet presAssocID="{CB87A4B7-258B-43F2-B8F8-8E40CA608EA1}" presName="vProcSp" presStyleCnt="0"/>
      <dgm:spPr/>
    </dgm:pt>
    <dgm:pt modelId="{5CFF7FD1-253D-4E51-A4B4-9324F75BB357}" type="pres">
      <dgm:prSet presAssocID="{CB87A4B7-258B-43F2-B8F8-8E40CA608EA1}" presName="vSp1" presStyleCnt="0"/>
      <dgm:spPr/>
    </dgm:pt>
    <dgm:pt modelId="{7EDBB5FF-B466-40C9-AD32-5E87CF472269}" type="pres">
      <dgm:prSet presAssocID="{CB87A4B7-258B-43F2-B8F8-8E40CA608EA1}" presName="simulatedConn" presStyleLbl="solidFgAcc1" presStyleIdx="0" presStyleCnt="1"/>
      <dgm:spPr/>
    </dgm:pt>
    <dgm:pt modelId="{364E6942-6D5A-44F8-ACCB-A19CFB4D6B36}" type="pres">
      <dgm:prSet presAssocID="{CB87A4B7-258B-43F2-B8F8-8E40CA608EA1}" presName="vSp2" presStyleCnt="0"/>
      <dgm:spPr/>
    </dgm:pt>
    <dgm:pt modelId="{83A55471-4478-49C5-A6DC-F661D5A0C8F6}" type="pres">
      <dgm:prSet presAssocID="{CB87A4B7-258B-43F2-B8F8-8E40CA608EA1}" presName="sibTrans" presStyleCnt="0"/>
      <dgm:spPr/>
    </dgm:pt>
    <dgm:pt modelId="{2ADAE04F-DBBD-4567-86CA-CD438A09A7CA}" type="pres">
      <dgm:prSet presAssocID="{78829E5A-E735-4725-AD0B-BCA586B910C8}" presName="compositeNode" presStyleCnt="0">
        <dgm:presLayoutVars>
          <dgm:bulletEnabled val="1"/>
        </dgm:presLayoutVars>
      </dgm:prSet>
      <dgm:spPr/>
    </dgm:pt>
    <dgm:pt modelId="{AA8DB91F-20F1-4BC7-944B-1606DD0DB933}" type="pres">
      <dgm:prSet presAssocID="{78829E5A-E735-4725-AD0B-BCA586B910C8}" presName="bgRect" presStyleLbl="node1" presStyleIdx="1" presStyleCnt="2"/>
      <dgm:spPr/>
    </dgm:pt>
    <dgm:pt modelId="{B3038E70-BFC6-419C-878C-611184C1D182}" type="pres">
      <dgm:prSet presAssocID="{78829E5A-E735-4725-AD0B-BCA586B910C8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466506AC-296E-4BD3-B98D-FBCD1AC379F2}" type="pres">
      <dgm:prSet presAssocID="{78829E5A-E735-4725-AD0B-BCA586B910C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13D2E635-14F8-46C2-A446-797F15D32AE0}" type="presOf" srcId="{9BE63DE3-BEC6-46CA-A390-DEEA522A5B06}" destId="{92928D64-005C-4D91-963B-7F1F861941F1}" srcOrd="0" destOrd="0" presId="urn:microsoft.com/office/officeart/2005/8/layout/hProcess7"/>
    <dgm:cxn modelId="{9BC27342-979B-472B-925E-C16F8306C857}" type="presOf" srcId="{78829E5A-E735-4725-AD0B-BCA586B910C8}" destId="{AA8DB91F-20F1-4BC7-944B-1606DD0DB933}" srcOrd="0" destOrd="0" presId="urn:microsoft.com/office/officeart/2005/8/layout/hProcess7"/>
    <dgm:cxn modelId="{5B3A786C-91DA-4D68-BF8D-7E3E976E2855}" type="presOf" srcId="{66CCD43A-404F-4C0D-B707-DA8F81B26026}" destId="{4FF5FA1D-715D-43CB-8709-C2BC85FBBFE6}" srcOrd="0" destOrd="0" presId="urn:microsoft.com/office/officeart/2005/8/layout/hProcess7"/>
    <dgm:cxn modelId="{0824376F-C71A-4335-8713-4D6CC0A77F23}" srcId="{66CCD43A-404F-4C0D-B707-DA8F81B26026}" destId="{9BE63DE3-BEC6-46CA-A390-DEEA522A5B06}" srcOrd="0" destOrd="0" parTransId="{B1E6887D-3F98-4042-A3E2-DBCC0C916593}" sibTransId="{92AB4CF8-554A-479C-B3AC-2C42A0584DCE}"/>
    <dgm:cxn modelId="{D9C99151-D714-4FCC-B6C1-B767BAD26E61}" type="presOf" srcId="{0CFD5361-28D3-476A-A19F-522C31A7D4B9}" destId="{17220FE5-BE8D-4516-93CA-047567768D92}" srcOrd="0" destOrd="0" presId="urn:microsoft.com/office/officeart/2005/8/layout/hProcess7"/>
    <dgm:cxn modelId="{A8E7E697-E58B-4752-8931-6CA914F43CE1}" srcId="{0CFD5361-28D3-476A-A19F-522C31A7D4B9}" destId="{78829E5A-E735-4725-AD0B-BCA586B910C8}" srcOrd="1" destOrd="0" parTransId="{EEC1DF19-0181-41FD-A283-AD2387C38872}" sibTransId="{A9B9B564-8BB8-498B-ABA4-7CA8029D926F}"/>
    <dgm:cxn modelId="{08197FB1-79F1-4B0E-BCD6-9E53B324B5E1}" srcId="{78829E5A-E735-4725-AD0B-BCA586B910C8}" destId="{0575FE27-C0BC-4DB5-996F-0ACE395B96B6}" srcOrd="0" destOrd="0" parTransId="{500B1EBF-0D77-4594-890C-5422793B311C}" sibTransId="{C536EB9E-2BA1-4878-BD80-548CFFF9877B}"/>
    <dgm:cxn modelId="{EA05B0BA-7900-4CF0-B362-A7E6A11BC482}" srcId="{0CFD5361-28D3-476A-A19F-522C31A7D4B9}" destId="{66CCD43A-404F-4C0D-B707-DA8F81B26026}" srcOrd="0" destOrd="0" parTransId="{159E44F4-32E5-407A-BF03-DEEC918E4C7B}" sibTransId="{CB87A4B7-258B-43F2-B8F8-8E40CA608EA1}"/>
    <dgm:cxn modelId="{176A5ACE-2D95-4C76-B77F-FDDE809927FC}" type="presOf" srcId="{78829E5A-E735-4725-AD0B-BCA586B910C8}" destId="{B3038E70-BFC6-419C-878C-611184C1D182}" srcOrd="1" destOrd="0" presId="urn:microsoft.com/office/officeart/2005/8/layout/hProcess7"/>
    <dgm:cxn modelId="{7E56E6DB-0EAC-45A6-AE24-A0A8782DAEED}" type="presOf" srcId="{0575FE27-C0BC-4DB5-996F-0ACE395B96B6}" destId="{466506AC-296E-4BD3-B98D-FBCD1AC379F2}" srcOrd="0" destOrd="0" presId="urn:microsoft.com/office/officeart/2005/8/layout/hProcess7"/>
    <dgm:cxn modelId="{F9A5FBEF-F24E-4F94-8DED-6393136815DA}" type="presOf" srcId="{66CCD43A-404F-4C0D-B707-DA8F81B26026}" destId="{6440B16B-2A1C-4E1D-8FC5-477CBEBE34A3}" srcOrd="1" destOrd="0" presId="urn:microsoft.com/office/officeart/2005/8/layout/hProcess7"/>
    <dgm:cxn modelId="{7B586A84-CB79-4B5E-8D3D-7C664331C6C9}" type="presParOf" srcId="{17220FE5-BE8D-4516-93CA-047567768D92}" destId="{F0A5C8BE-6B53-4D69-961E-A3DD2330C915}" srcOrd="0" destOrd="0" presId="urn:microsoft.com/office/officeart/2005/8/layout/hProcess7"/>
    <dgm:cxn modelId="{2DC241BD-A70D-4D0B-9FA2-F0D68CB1C829}" type="presParOf" srcId="{F0A5C8BE-6B53-4D69-961E-A3DD2330C915}" destId="{4FF5FA1D-715D-43CB-8709-C2BC85FBBFE6}" srcOrd="0" destOrd="0" presId="urn:microsoft.com/office/officeart/2005/8/layout/hProcess7"/>
    <dgm:cxn modelId="{3A8BE724-1D1D-4DF4-9DAF-ED653E9DBE24}" type="presParOf" srcId="{F0A5C8BE-6B53-4D69-961E-A3DD2330C915}" destId="{6440B16B-2A1C-4E1D-8FC5-477CBEBE34A3}" srcOrd="1" destOrd="0" presId="urn:microsoft.com/office/officeart/2005/8/layout/hProcess7"/>
    <dgm:cxn modelId="{23A08555-3B63-4A6C-AC16-297C64C497A2}" type="presParOf" srcId="{F0A5C8BE-6B53-4D69-961E-A3DD2330C915}" destId="{92928D64-005C-4D91-963B-7F1F861941F1}" srcOrd="2" destOrd="0" presId="urn:microsoft.com/office/officeart/2005/8/layout/hProcess7"/>
    <dgm:cxn modelId="{3947192A-27D1-4E8D-9589-3D20E628282A}" type="presParOf" srcId="{17220FE5-BE8D-4516-93CA-047567768D92}" destId="{9EF3376B-A5A5-4761-826A-62C0457C46A8}" srcOrd="1" destOrd="0" presId="urn:microsoft.com/office/officeart/2005/8/layout/hProcess7"/>
    <dgm:cxn modelId="{8102533F-C575-4231-A14C-E12FB6CF3243}" type="presParOf" srcId="{17220FE5-BE8D-4516-93CA-047567768D92}" destId="{0808364F-5A60-4F52-A77F-B51E4395C3FD}" srcOrd="2" destOrd="0" presId="urn:microsoft.com/office/officeart/2005/8/layout/hProcess7"/>
    <dgm:cxn modelId="{4B8C2BFD-4BA0-480C-A5FC-489DD51C7F04}" type="presParOf" srcId="{0808364F-5A60-4F52-A77F-B51E4395C3FD}" destId="{5CFF7FD1-253D-4E51-A4B4-9324F75BB357}" srcOrd="0" destOrd="0" presId="urn:microsoft.com/office/officeart/2005/8/layout/hProcess7"/>
    <dgm:cxn modelId="{530684B1-FC32-42C3-B052-7CF1B178DF2F}" type="presParOf" srcId="{0808364F-5A60-4F52-A77F-B51E4395C3FD}" destId="{7EDBB5FF-B466-40C9-AD32-5E87CF472269}" srcOrd="1" destOrd="0" presId="urn:microsoft.com/office/officeart/2005/8/layout/hProcess7"/>
    <dgm:cxn modelId="{DCB461F5-0B5B-48BB-889D-B07537448771}" type="presParOf" srcId="{0808364F-5A60-4F52-A77F-B51E4395C3FD}" destId="{364E6942-6D5A-44F8-ACCB-A19CFB4D6B36}" srcOrd="2" destOrd="0" presId="urn:microsoft.com/office/officeart/2005/8/layout/hProcess7"/>
    <dgm:cxn modelId="{AB2622DB-0DE6-4644-831E-EC3E63FB3A80}" type="presParOf" srcId="{17220FE5-BE8D-4516-93CA-047567768D92}" destId="{83A55471-4478-49C5-A6DC-F661D5A0C8F6}" srcOrd="3" destOrd="0" presId="urn:microsoft.com/office/officeart/2005/8/layout/hProcess7"/>
    <dgm:cxn modelId="{45DDCA70-1605-4B25-8F1A-4C425AE64598}" type="presParOf" srcId="{17220FE5-BE8D-4516-93CA-047567768D92}" destId="{2ADAE04F-DBBD-4567-86CA-CD438A09A7CA}" srcOrd="4" destOrd="0" presId="urn:microsoft.com/office/officeart/2005/8/layout/hProcess7"/>
    <dgm:cxn modelId="{A0E05AE4-DB1B-4E14-A8BB-9126449ECDE6}" type="presParOf" srcId="{2ADAE04F-DBBD-4567-86CA-CD438A09A7CA}" destId="{AA8DB91F-20F1-4BC7-944B-1606DD0DB933}" srcOrd="0" destOrd="0" presId="urn:microsoft.com/office/officeart/2005/8/layout/hProcess7"/>
    <dgm:cxn modelId="{F394F6F3-55C6-4ADA-B9C0-2C4823B57222}" type="presParOf" srcId="{2ADAE04F-DBBD-4567-86CA-CD438A09A7CA}" destId="{B3038E70-BFC6-419C-878C-611184C1D182}" srcOrd="1" destOrd="0" presId="urn:microsoft.com/office/officeart/2005/8/layout/hProcess7"/>
    <dgm:cxn modelId="{884BC549-13A2-4D8B-8D20-92F273C6F6FA}" type="presParOf" srcId="{2ADAE04F-DBBD-4567-86CA-CD438A09A7CA}" destId="{466506AC-296E-4BD3-B98D-FBCD1AC379F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C71541-9CC8-443F-917A-34B1E8F3C1C7}" type="doc">
      <dgm:prSet loTypeId="urn:microsoft.com/office/officeart/2005/8/layout/hProcess7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tr-TR"/>
        </a:p>
      </dgm:t>
    </dgm:pt>
    <dgm:pt modelId="{C0C25E3A-EF68-4C1B-9A42-7EA602C6D47D}">
      <dgm:prSet phldrT="[Metin]"/>
      <dgm:spPr/>
      <dgm:t>
        <a:bodyPr/>
        <a:lstStyle/>
        <a:p>
          <a:r>
            <a:rPr lang="tr-TR" dirty="0"/>
            <a:t>HEDEF</a:t>
          </a:r>
        </a:p>
      </dgm:t>
    </dgm:pt>
    <dgm:pt modelId="{EF4D54BD-AC0E-4058-B20B-404ADB75D6BD}" type="parTrans" cxnId="{98C24727-7027-4391-AC31-826C4E4F0D88}">
      <dgm:prSet/>
      <dgm:spPr/>
      <dgm:t>
        <a:bodyPr/>
        <a:lstStyle/>
        <a:p>
          <a:endParaRPr lang="tr-TR"/>
        </a:p>
      </dgm:t>
    </dgm:pt>
    <dgm:pt modelId="{469BCCEF-6DFC-4848-A410-577D700D7166}" type="sibTrans" cxnId="{98C24727-7027-4391-AC31-826C4E4F0D88}">
      <dgm:prSet/>
      <dgm:spPr/>
      <dgm:t>
        <a:bodyPr/>
        <a:lstStyle/>
        <a:p>
          <a:endParaRPr lang="tr-TR"/>
        </a:p>
      </dgm:t>
    </dgm:pt>
    <dgm:pt modelId="{D295CB31-5AD8-4214-B6BD-E0DF45055660}">
      <dgm:prSet phldrT="[Metin]"/>
      <dgm:spPr/>
      <dgm:t>
        <a:bodyPr/>
        <a:lstStyle/>
        <a:p>
          <a:r>
            <a:rPr lang="tr-TR" dirty="0"/>
            <a:t>Akılcı antibiyotik kullanımını optimize etmek  </a:t>
          </a:r>
        </a:p>
      </dgm:t>
    </dgm:pt>
    <dgm:pt modelId="{0DC883FD-40E7-490B-B259-D187204FD847}" type="parTrans" cxnId="{BE4C7C54-A563-4BE7-9BCC-CD18318C18AB}">
      <dgm:prSet/>
      <dgm:spPr/>
      <dgm:t>
        <a:bodyPr/>
        <a:lstStyle/>
        <a:p>
          <a:endParaRPr lang="tr-TR"/>
        </a:p>
      </dgm:t>
    </dgm:pt>
    <dgm:pt modelId="{6774116B-D747-4CE1-ACBE-2A954BDE39E5}" type="sibTrans" cxnId="{BE4C7C54-A563-4BE7-9BCC-CD18318C18AB}">
      <dgm:prSet/>
      <dgm:spPr/>
      <dgm:t>
        <a:bodyPr/>
        <a:lstStyle/>
        <a:p>
          <a:endParaRPr lang="tr-TR"/>
        </a:p>
      </dgm:t>
    </dgm:pt>
    <dgm:pt modelId="{5A7E1E3A-C1B1-484C-9CA8-EA405CAD55FF}">
      <dgm:prSet phldrT="[Metin]"/>
      <dgm:spPr/>
      <dgm:t>
        <a:bodyPr/>
        <a:lstStyle/>
        <a:p>
          <a:r>
            <a:rPr lang="tr-TR" dirty="0"/>
            <a:t>PLAN</a:t>
          </a:r>
        </a:p>
      </dgm:t>
    </dgm:pt>
    <dgm:pt modelId="{BB55CB19-FB62-4FBE-AB3C-9CFC1594B51A}" type="parTrans" cxnId="{06B14720-0480-46A0-9618-24EEC0ABFA53}">
      <dgm:prSet/>
      <dgm:spPr/>
      <dgm:t>
        <a:bodyPr/>
        <a:lstStyle/>
        <a:p>
          <a:endParaRPr lang="tr-TR"/>
        </a:p>
      </dgm:t>
    </dgm:pt>
    <dgm:pt modelId="{831B452F-7179-4E5E-A682-F898E86E0EAD}" type="sibTrans" cxnId="{06B14720-0480-46A0-9618-24EEC0ABFA53}">
      <dgm:prSet/>
      <dgm:spPr/>
      <dgm:t>
        <a:bodyPr/>
        <a:lstStyle/>
        <a:p>
          <a:endParaRPr lang="tr-TR"/>
        </a:p>
      </dgm:t>
    </dgm:pt>
    <dgm:pt modelId="{3F93E877-ED9A-4EB3-BC81-3448775A59AA}">
      <dgm:prSet phldrT="[Metin]"/>
      <dgm:spPr/>
      <dgm:t>
        <a:bodyPr/>
        <a:lstStyle/>
        <a:p>
          <a:r>
            <a:rPr lang="tr-TR" dirty="0"/>
            <a:t>Kısıtlı ve yorumlu antibiyotik raporu hazırlanmalı</a:t>
          </a:r>
        </a:p>
        <a:p>
          <a:r>
            <a:rPr lang="tr-TR" dirty="0"/>
            <a:t>Kümülatif antibiyotik raporlar hazırlanmalı ve paylaşılmalı</a:t>
          </a:r>
        </a:p>
        <a:p>
          <a:r>
            <a:rPr lang="tr-TR" dirty="0"/>
            <a:t>Hızlı tanı testleri kullanılmalı </a:t>
          </a:r>
        </a:p>
      </dgm:t>
    </dgm:pt>
    <dgm:pt modelId="{07FDAE8C-0CB4-4724-8F66-22807270850E}" type="parTrans" cxnId="{8EA12458-B5F6-4747-8C00-F951D32669F8}">
      <dgm:prSet/>
      <dgm:spPr/>
      <dgm:t>
        <a:bodyPr/>
        <a:lstStyle/>
        <a:p>
          <a:endParaRPr lang="tr-TR"/>
        </a:p>
      </dgm:t>
    </dgm:pt>
    <dgm:pt modelId="{77322D33-C4A7-4AE4-AADA-BFF33E45CE8B}" type="sibTrans" cxnId="{8EA12458-B5F6-4747-8C00-F951D32669F8}">
      <dgm:prSet/>
      <dgm:spPr/>
      <dgm:t>
        <a:bodyPr/>
        <a:lstStyle/>
        <a:p>
          <a:endParaRPr lang="tr-TR"/>
        </a:p>
      </dgm:t>
    </dgm:pt>
    <dgm:pt modelId="{01C9C9FF-1036-46F7-BE5B-98DDB4370C4C}" type="pres">
      <dgm:prSet presAssocID="{E6C71541-9CC8-443F-917A-34B1E8F3C1C7}" presName="Name0" presStyleCnt="0">
        <dgm:presLayoutVars>
          <dgm:dir/>
          <dgm:animLvl val="lvl"/>
          <dgm:resizeHandles val="exact"/>
        </dgm:presLayoutVars>
      </dgm:prSet>
      <dgm:spPr/>
    </dgm:pt>
    <dgm:pt modelId="{25816A2B-8710-40D4-91C5-86E92E89E542}" type="pres">
      <dgm:prSet presAssocID="{C0C25E3A-EF68-4C1B-9A42-7EA602C6D47D}" presName="compositeNode" presStyleCnt="0">
        <dgm:presLayoutVars>
          <dgm:bulletEnabled val="1"/>
        </dgm:presLayoutVars>
      </dgm:prSet>
      <dgm:spPr/>
    </dgm:pt>
    <dgm:pt modelId="{BBCCE056-D80A-45B2-9C6B-BA68CAB9925E}" type="pres">
      <dgm:prSet presAssocID="{C0C25E3A-EF68-4C1B-9A42-7EA602C6D47D}" presName="bgRect" presStyleLbl="node1" presStyleIdx="0" presStyleCnt="2"/>
      <dgm:spPr/>
    </dgm:pt>
    <dgm:pt modelId="{29782FE8-71DB-4A73-B45F-ABFD4F0A8A57}" type="pres">
      <dgm:prSet presAssocID="{C0C25E3A-EF68-4C1B-9A42-7EA602C6D47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0A6ED8FC-CAAE-44E3-B566-CB01A641BF7D}" type="pres">
      <dgm:prSet presAssocID="{C0C25E3A-EF68-4C1B-9A42-7EA602C6D47D}" presName="childNode" presStyleLbl="node1" presStyleIdx="0" presStyleCnt="2">
        <dgm:presLayoutVars>
          <dgm:bulletEnabled val="1"/>
        </dgm:presLayoutVars>
      </dgm:prSet>
      <dgm:spPr/>
    </dgm:pt>
    <dgm:pt modelId="{DAC4C1B3-3ACC-4599-86EF-1A5A89E0CD5B}" type="pres">
      <dgm:prSet presAssocID="{469BCCEF-6DFC-4848-A410-577D700D7166}" presName="hSp" presStyleCnt="0"/>
      <dgm:spPr/>
    </dgm:pt>
    <dgm:pt modelId="{CF1A49BB-0F4B-434F-B0BD-E435E70BB384}" type="pres">
      <dgm:prSet presAssocID="{469BCCEF-6DFC-4848-A410-577D700D7166}" presName="vProcSp" presStyleCnt="0"/>
      <dgm:spPr/>
    </dgm:pt>
    <dgm:pt modelId="{0D06CB57-F948-43BD-A263-C6101E36667F}" type="pres">
      <dgm:prSet presAssocID="{469BCCEF-6DFC-4848-A410-577D700D7166}" presName="vSp1" presStyleCnt="0"/>
      <dgm:spPr/>
    </dgm:pt>
    <dgm:pt modelId="{461C775C-AC05-4ECD-8413-8FDDFFD88B8C}" type="pres">
      <dgm:prSet presAssocID="{469BCCEF-6DFC-4848-A410-577D700D7166}" presName="simulatedConn" presStyleLbl="solidFgAcc1" presStyleIdx="0" presStyleCnt="1"/>
      <dgm:spPr/>
    </dgm:pt>
    <dgm:pt modelId="{EF2A197B-EC2D-4582-AED1-C8B9D583B669}" type="pres">
      <dgm:prSet presAssocID="{469BCCEF-6DFC-4848-A410-577D700D7166}" presName="vSp2" presStyleCnt="0"/>
      <dgm:spPr/>
    </dgm:pt>
    <dgm:pt modelId="{2B8C9BFA-F5F0-4599-9891-A13330A800E2}" type="pres">
      <dgm:prSet presAssocID="{469BCCEF-6DFC-4848-A410-577D700D7166}" presName="sibTrans" presStyleCnt="0"/>
      <dgm:spPr/>
    </dgm:pt>
    <dgm:pt modelId="{9898C0B5-FB09-4456-8EF6-44799DBB24C3}" type="pres">
      <dgm:prSet presAssocID="{5A7E1E3A-C1B1-484C-9CA8-EA405CAD55FF}" presName="compositeNode" presStyleCnt="0">
        <dgm:presLayoutVars>
          <dgm:bulletEnabled val="1"/>
        </dgm:presLayoutVars>
      </dgm:prSet>
      <dgm:spPr/>
    </dgm:pt>
    <dgm:pt modelId="{2A4DECB3-4F22-4D31-A449-547D4B58BB77}" type="pres">
      <dgm:prSet presAssocID="{5A7E1E3A-C1B1-484C-9CA8-EA405CAD55FF}" presName="bgRect" presStyleLbl="node1" presStyleIdx="1" presStyleCnt="2"/>
      <dgm:spPr/>
    </dgm:pt>
    <dgm:pt modelId="{FB2ECD2B-8E1B-45DB-914C-0F8F1B66E5D8}" type="pres">
      <dgm:prSet presAssocID="{5A7E1E3A-C1B1-484C-9CA8-EA405CAD55FF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62657725-BB35-4D13-981A-0626044B4F57}" type="pres">
      <dgm:prSet presAssocID="{5A7E1E3A-C1B1-484C-9CA8-EA405CAD55F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BE9901E-3D8A-4E26-8850-C892DD12D104}" type="presOf" srcId="{E6C71541-9CC8-443F-917A-34B1E8F3C1C7}" destId="{01C9C9FF-1036-46F7-BE5B-98DDB4370C4C}" srcOrd="0" destOrd="0" presId="urn:microsoft.com/office/officeart/2005/8/layout/hProcess7"/>
    <dgm:cxn modelId="{06B14720-0480-46A0-9618-24EEC0ABFA53}" srcId="{E6C71541-9CC8-443F-917A-34B1E8F3C1C7}" destId="{5A7E1E3A-C1B1-484C-9CA8-EA405CAD55FF}" srcOrd="1" destOrd="0" parTransId="{BB55CB19-FB62-4FBE-AB3C-9CFC1594B51A}" sibTransId="{831B452F-7179-4E5E-A682-F898E86E0EAD}"/>
    <dgm:cxn modelId="{98C24727-7027-4391-AC31-826C4E4F0D88}" srcId="{E6C71541-9CC8-443F-917A-34B1E8F3C1C7}" destId="{C0C25E3A-EF68-4C1B-9A42-7EA602C6D47D}" srcOrd="0" destOrd="0" parTransId="{EF4D54BD-AC0E-4058-B20B-404ADB75D6BD}" sibTransId="{469BCCEF-6DFC-4848-A410-577D700D7166}"/>
    <dgm:cxn modelId="{50D6DC27-E758-4435-B439-69261EB0977B}" type="presOf" srcId="{D295CB31-5AD8-4214-B6BD-E0DF45055660}" destId="{0A6ED8FC-CAAE-44E3-B566-CB01A641BF7D}" srcOrd="0" destOrd="0" presId="urn:microsoft.com/office/officeart/2005/8/layout/hProcess7"/>
    <dgm:cxn modelId="{5880074E-8BB3-4B00-BB7D-2FF4C731C7EA}" type="presOf" srcId="{3F93E877-ED9A-4EB3-BC81-3448775A59AA}" destId="{62657725-BB35-4D13-981A-0626044B4F57}" srcOrd="0" destOrd="0" presId="urn:microsoft.com/office/officeart/2005/8/layout/hProcess7"/>
    <dgm:cxn modelId="{B6BB2E6E-CF0F-49AE-B269-35EF83DA75D4}" type="presOf" srcId="{5A7E1E3A-C1B1-484C-9CA8-EA405CAD55FF}" destId="{FB2ECD2B-8E1B-45DB-914C-0F8F1B66E5D8}" srcOrd="1" destOrd="0" presId="urn:microsoft.com/office/officeart/2005/8/layout/hProcess7"/>
    <dgm:cxn modelId="{BC47BA52-BCD2-4F69-8E3C-42E2CEFC3CE3}" type="presOf" srcId="{C0C25E3A-EF68-4C1B-9A42-7EA602C6D47D}" destId="{29782FE8-71DB-4A73-B45F-ABFD4F0A8A57}" srcOrd="1" destOrd="0" presId="urn:microsoft.com/office/officeart/2005/8/layout/hProcess7"/>
    <dgm:cxn modelId="{BE4C7C54-A563-4BE7-9BCC-CD18318C18AB}" srcId="{C0C25E3A-EF68-4C1B-9A42-7EA602C6D47D}" destId="{D295CB31-5AD8-4214-B6BD-E0DF45055660}" srcOrd="0" destOrd="0" parTransId="{0DC883FD-40E7-490B-B259-D187204FD847}" sibTransId="{6774116B-D747-4CE1-ACBE-2A954BDE39E5}"/>
    <dgm:cxn modelId="{8EA12458-B5F6-4747-8C00-F951D32669F8}" srcId="{5A7E1E3A-C1B1-484C-9CA8-EA405CAD55FF}" destId="{3F93E877-ED9A-4EB3-BC81-3448775A59AA}" srcOrd="0" destOrd="0" parTransId="{07FDAE8C-0CB4-4724-8F66-22807270850E}" sibTransId="{77322D33-C4A7-4AE4-AADA-BFF33E45CE8B}"/>
    <dgm:cxn modelId="{0B05D590-227D-4C6C-AAFE-9337E4C6D3B3}" type="presOf" srcId="{5A7E1E3A-C1B1-484C-9CA8-EA405CAD55FF}" destId="{2A4DECB3-4F22-4D31-A449-547D4B58BB77}" srcOrd="0" destOrd="0" presId="urn:microsoft.com/office/officeart/2005/8/layout/hProcess7"/>
    <dgm:cxn modelId="{62E4B6B5-AD5B-4C19-8543-668C6B400236}" type="presOf" srcId="{C0C25E3A-EF68-4C1B-9A42-7EA602C6D47D}" destId="{BBCCE056-D80A-45B2-9C6B-BA68CAB9925E}" srcOrd="0" destOrd="0" presId="urn:microsoft.com/office/officeart/2005/8/layout/hProcess7"/>
    <dgm:cxn modelId="{85FEFD0B-1656-4761-9C3A-C1C310DA4FC5}" type="presParOf" srcId="{01C9C9FF-1036-46F7-BE5B-98DDB4370C4C}" destId="{25816A2B-8710-40D4-91C5-86E92E89E542}" srcOrd="0" destOrd="0" presId="urn:microsoft.com/office/officeart/2005/8/layout/hProcess7"/>
    <dgm:cxn modelId="{61BA3E02-F45B-461C-87F2-EFC800C1A1D5}" type="presParOf" srcId="{25816A2B-8710-40D4-91C5-86E92E89E542}" destId="{BBCCE056-D80A-45B2-9C6B-BA68CAB9925E}" srcOrd="0" destOrd="0" presId="urn:microsoft.com/office/officeart/2005/8/layout/hProcess7"/>
    <dgm:cxn modelId="{4A418A84-C31A-467A-9056-D2F0EDFA7A79}" type="presParOf" srcId="{25816A2B-8710-40D4-91C5-86E92E89E542}" destId="{29782FE8-71DB-4A73-B45F-ABFD4F0A8A57}" srcOrd="1" destOrd="0" presId="urn:microsoft.com/office/officeart/2005/8/layout/hProcess7"/>
    <dgm:cxn modelId="{9F87E846-3782-4750-89D3-AE4B580DB97A}" type="presParOf" srcId="{25816A2B-8710-40D4-91C5-86E92E89E542}" destId="{0A6ED8FC-CAAE-44E3-B566-CB01A641BF7D}" srcOrd="2" destOrd="0" presId="urn:microsoft.com/office/officeart/2005/8/layout/hProcess7"/>
    <dgm:cxn modelId="{7F0A5AA8-CB6B-4487-A11F-C1A99560C211}" type="presParOf" srcId="{01C9C9FF-1036-46F7-BE5B-98DDB4370C4C}" destId="{DAC4C1B3-3ACC-4599-86EF-1A5A89E0CD5B}" srcOrd="1" destOrd="0" presId="urn:microsoft.com/office/officeart/2005/8/layout/hProcess7"/>
    <dgm:cxn modelId="{D0E8381E-8993-4EA5-A002-BFFB10630F16}" type="presParOf" srcId="{01C9C9FF-1036-46F7-BE5B-98DDB4370C4C}" destId="{CF1A49BB-0F4B-434F-B0BD-E435E70BB384}" srcOrd="2" destOrd="0" presId="urn:microsoft.com/office/officeart/2005/8/layout/hProcess7"/>
    <dgm:cxn modelId="{22C62DEE-B8A5-44F7-A531-C6E98F9B494C}" type="presParOf" srcId="{CF1A49BB-0F4B-434F-B0BD-E435E70BB384}" destId="{0D06CB57-F948-43BD-A263-C6101E36667F}" srcOrd="0" destOrd="0" presId="urn:microsoft.com/office/officeart/2005/8/layout/hProcess7"/>
    <dgm:cxn modelId="{E15E66A5-0D06-4C4E-8497-2C0E63002FC8}" type="presParOf" srcId="{CF1A49BB-0F4B-434F-B0BD-E435E70BB384}" destId="{461C775C-AC05-4ECD-8413-8FDDFFD88B8C}" srcOrd="1" destOrd="0" presId="urn:microsoft.com/office/officeart/2005/8/layout/hProcess7"/>
    <dgm:cxn modelId="{AFD6AF54-A21E-4F39-8991-DA4F2EF6944B}" type="presParOf" srcId="{CF1A49BB-0F4B-434F-B0BD-E435E70BB384}" destId="{EF2A197B-EC2D-4582-AED1-C8B9D583B669}" srcOrd="2" destOrd="0" presId="urn:microsoft.com/office/officeart/2005/8/layout/hProcess7"/>
    <dgm:cxn modelId="{A87890FC-E20C-4236-B526-6C9E8127EB3E}" type="presParOf" srcId="{01C9C9FF-1036-46F7-BE5B-98DDB4370C4C}" destId="{2B8C9BFA-F5F0-4599-9891-A13330A800E2}" srcOrd="3" destOrd="0" presId="urn:microsoft.com/office/officeart/2005/8/layout/hProcess7"/>
    <dgm:cxn modelId="{29EA2CDF-6E11-48C4-8C47-933DC057E805}" type="presParOf" srcId="{01C9C9FF-1036-46F7-BE5B-98DDB4370C4C}" destId="{9898C0B5-FB09-4456-8EF6-44799DBB24C3}" srcOrd="4" destOrd="0" presId="urn:microsoft.com/office/officeart/2005/8/layout/hProcess7"/>
    <dgm:cxn modelId="{4FB4A7F8-2D88-4AB4-8637-C1C13185DA58}" type="presParOf" srcId="{9898C0B5-FB09-4456-8EF6-44799DBB24C3}" destId="{2A4DECB3-4F22-4D31-A449-547D4B58BB77}" srcOrd="0" destOrd="0" presId="urn:microsoft.com/office/officeart/2005/8/layout/hProcess7"/>
    <dgm:cxn modelId="{9634E3B3-C906-4BA4-A96D-E5E9D4427E98}" type="presParOf" srcId="{9898C0B5-FB09-4456-8EF6-44799DBB24C3}" destId="{FB2ECD2B-8E1B-45DB-914C-0F8F1B66E5D8}" srcOrd="1" destOrd="0" presId="urn:microsoft.com/office/officeart/2005/8/layout/hProcess7"/>
    <dgm:cxn modelId="{8A9BB25B-43D7-4503-BCAE-174735AADA15}" type="presParOf" srcId="{9898C0B5-FB09-4456-8EF6-44799DBB24C3}" destId="{62657725-BB35-4D13-981A-0626044B4F5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443748-1059-4DF0-B2F0-0411272BB3BF}" type="doc">
      <dgm:prSet loTypeId="urn:microsoft.com/office/officeart/2005/8/layout/hProcess7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C69EEAE5-31E2-4681-BC68-39BA25B90CD2}">
      <dgm:prSet phldrT="[Metin]"/>
      <dgm:spPr/>
      <dgm:t>
        <a:bodyPr/>
        <a:lstStyle/>
        <a:p>
          <a:r>
            <a:rPr lang="tr-TR" dirty="0"/>
            <a:t>HEDEF</a:t>
          </a:r>
        </a:p>
      </dgm:t>
    </dgm:pt>
    <dgm:pt modelId="{C5A46630-5122-4D87-BDC3-165C2B5BE1DB}" type="parTrans" cxnId="{A25A511E-9477-4954-AD76-ADBDB75DBDCD}">
      <dgm:prSet/>
      <dgm:spPr/>
      <dgm:t>
        <a:bodyPr/>
        <a:lstStyle/>
        <a:p>
          <a:endParaRPr lang="tr-TR"/>
        </a:p>
      </dgm:t>
    </dgm:pt>
    <dgm:pt modelId="{A52457F6-AFF7-4512-BA22-542027D440C8}" type="sibTrans" cxnId="{A25A511E-9477-4954-AD76-ADBDB75DBDCD}">
      <dgm:prSet/>
      <dgm:spPr/>
      <dgm:t>
        <a:bodyPr/>
        <a:lstStyle/>
        <a:p>
          <a:endParaRPr lang="tr-TR"/>
        </a:p>
      </dgm:t>
    </dgm:pt>
    <dgm:pt modelId="{3836FE5C-BBCC-4960-BC70-90D14C42CBF4}">
      <dgm:prSet phldrT="[Metin]"/>
      <dgm:spPr/>
      <dgm:t>
        <a:bodyPr/>
        <a:lstStyle/>
        <a:p>
          <a:r>
            <a:rPr lang="tr-TR" dirty="0"/>
            <a:t>Laboratuvarda gereksiz harcamaları önlemek </a:t>
          </a:r>
        </a:p>
      </dgm:t>
    </dgm:pt>
    <dgm:pt modelId="{24130AA9-8F83-465B-A82A-FC6751F10A1D}" type="parTrans" cxnId="{7F915099-1316-47F8-B2D5-C8B0BFA981BC}">
      <dgm:prSet/>
      <dgm:spPr/>
      <dgm:t>
        <a:bodyPr/>
        <a:lstStyle/>
        <a:p>
          <a:endParaRPr lang="tr-TR"/>
        </a:p>
      </dgm:t>
    </dgm:pt>
    <dgm:pt modelId="{E59E7A4A-CB83-4EFB-8693-88421893DD8F}" type="sibTrans" cxnId="{7F915099-1316-47F8-B2D5-C8B0BFA981BC}">
      <dgm:prSet/>
      <dgm:spPr/>
      <dgm:t>
        <a:bodyPr/>
        <a:lstStyle/>
        <a:p>
          <a:endParaRPr lang="tr-TR"/>
        </a:p>
      </dgm:t>
    </dgm:pt>
    <dgm:pt modelId="{87FD2176-797E-4E28-AD5F-7783461A4845}">
      <dgm:prSet phldrT="[Metin]"/>
      <dgm:spPr/>
      <dgm:t>
        <a:bodyPr/>
        <a:lstStyle/>
        <a:p>
          <a:r>
            <a:rPr lang="tr-TR" dirty="0"/>
            <a:t>PLAN</a:t>
          </a:r>
        </a:p>
      </dgm:t>
    </dgm:pt>
    <dgm:pt modelId="{399F19FA-33B2-410E-B300-37809B549CEE}" type="parTrans" cxnId="{EC2C445C-6201-46D4-BEFF-BDE47DDFF85B}">
      <dgm:prSet/>
      <dgm:spPr/>
      <dgm:t>
        <a:bodyPr/>
        <a:lstStyle/>
        <a:p>
          <a:endParaRPr lang="tr-TR"/>
        </a:p>
      </dgm:t>
    </dgm:pt>
    <dgm:pt modelId="{152E9CB1-BA13-4929-9FA8-33A780226103}" type="sibTrans" cxnId="{EC2C445C-6201-46D4-BEFF-BDE47DDFF85B}">
      <dgm:prSet/>
      <dgm:spPr/>
      <dgm:t>
        <a:bodyPr/>
        <a:lstStyle/>
        <a:p>
          <a:endParaRPr lang="tr-TR"/>
        </a:p>
      </dgm:t>
    </dgm:pt>
    <dgm:pt modelId="{A1F614F0-DA67-4CF6-9088-8366F98FE5A0}">
      <dgm:prSet phldrT="[Metin]"/>
      <dgm:spPr/>
      <dgm:t>
        <a:bodyPr/>
        <a:lstStyle/>
        <a:p>
          <a:r>
            <a:rPr lang="tr-TR" dirty="0"/>
            <a:t>Preklinik süreç doğru yönetilmeli </a:t>
          </a:r>
        </a:p>
        <a:p>
          <a:r>
            <a:rPr lang="tr-TR" dirty="0"/>
            <a:t>Gereksiz test istemi azaltılmalı </a:t>
          </a:r>
        </a:p>
        <a:p>
          <a:r>
            <a:rPr lang="tr-TR" dirty="0"/>
            <a:t>Gereksiz panel çalışmaları engellenmeli </a:t>
          </a:r>
        </a:p>
      </dgm:t>
    </dgm:pt>
    <dgm:pt modelId="{C8C3AF63-68EC-4512-8B0A-9AE3C3EC9139}" type="parTrans" cxnId="{A59E9D09-84E2-417A-93AE-7EE2781F6057}">
      <dgm:prSet/>
      <dgm:spPr/>
      <dgm:t>
        <a:bodyPr/>
        <a:lstStyle/>
        <a:p>
          <a:endParaRPr lang="tr-TR"/>
        </a:p>
      </dgm:t>
    </dgm:pt>
    <dgm:pt modelId="{C3B388A9-4A97-4DD7-85D3-1B7DE7AE5C09}" type="sibTrans" cxnId="{A59E9D09-84E2-417A-93AE-7EE2781F6057}">
      <dgm:prSet/>
      <dgm:spPr/>
      <dgm:t>
        <a:bodyPr/>
        <a:lstStyle/>
        <a:p>
          <a:endParaRPr lang="tr-TR"/>
        </a:p>
      </dgm:t>
    </dgm:pt>
    <dgm:pt modelId="{2FB94282-F1C6-463F-A674-0EF4EF4FAC9B}" type="pres">
      <dgm:prSet presAssocID="{E1443748-1059-4DF0-B2F0-0411272BB3BF}" presName="Name0" presStyleCnt="0">
        <dgm:presLayoutVars>
          <dgm:dir/>
          <dgm:animLvl val="lvl"/>
          <dgm:resizeHandles val="exact"/>
        </dgm:presLayoutVars>
      </dgm:prSet>
      <dgm:spPr/>
    </dgm:pt>
    <dgm:pt modelId="{7817E056-75DA-4E0C-B883-8EED19C6E2C0}" type="pres">
      <dgm:prSet presAssocID="{C69EEAE5-31E2-4681-BC68-39BA25B90CD2}" presName="compositeNode" presStyleCnt="0">
        <dgm:presLayoutVars>
          <dgm:bulletEnabled val="1"/>
        </dgm:presLayoutVars>
      </dgm:prSet>
      <dgm:spPr/>
    </dgm:pt>
    <dgm:pt modelId="{87233942-182E-40C2-AFF1-0370E7565AC9}" type="pres">
      <dgm:prSet presAssocID="{C69EEAE5-31E2-4681-BC68-39BA25B90CD2}" presName="bgRect" presStyleLbl="node1" presStyleIdx="0" presStyleCnt="2"/>
      <dgm:spPr/>
    </dgm:pt>
    <dgm:pt modelId="{B927E9FD-A692-403C-8A78-CD7D6A92593F}" type="pres">
      <dgm:prSet presAssocID="{C69EEAE5-31E2-4681-BC68-39BA25B90CD2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FE07443-B1EC-461F-A73D-F71B390D2886}" type="pres">
      <dgm:prSet presAssocID="{C69EEAE5-31E2-4681-BC68-39BA25B90CD2}" presName="childNode" presStyleLbl="node1" presStyleIdx="0" presStyleCnt="2">
        <dgm:presLayoutVars>
          <dgm:bulletEnabled val="1"/>
        </dgm:presLayoutVars>
      </dgm:prSet>
      <dgm:spPr/>
    </dgm:pt>
    <dgm:pt modelId="{D5C54F0F-4EE7-4ED3-8759-CC3A935AD10C}" type="pres">
      <dgm:prSet presAssocID="{A52457F6-AFF7-4512-BA22-542027D440C8}" presName="hSp" presStyleCnt="0"/>
      <dgm:spPr/>
    </dgm:pt>
    <dgm:pt modelId="{3E824261-B985-4692-BE2A-B8AB967060A8}" type="pres">
      <dgm:prSet presAssocID="{A52457F6-AFF7-4512-BA22-542027D440C8}" presName="vProcSp" presStyleCnt="0"/>
      <dgm:spPr/>
    </dgm:pt>
    <dgm:pt modelId="{FF2E7F7C-49FE-453C-BDC1-977415757E6D}" type="pres">
      <dgm:prSet presAssocID="{A52457F6-AFF7-4512-BA22-542027D440C8}" presName="vSp1" presStyleCnt="0"/>
      <dgm:spPr/>
    </dgm:pt>
    <dgm:pt modelId="{12AF8463-9772-4F16-BA97-2FC276A73671}" type="pres">
      <dgm:prSet presAssocID="{A52457F6-AFF7-4512-BA22-542027D440C8}" presName="simulatedConn" presStyleLbl="solidFgAcc1" presStyleIdx="0" presStyleCnt="1"/>
      <dgm:spPr/>
    </dgm:pt>
    <dgm:pt modelId="{D3A52B1A-ED77-40C5-B610-A4276884E184}" type="pres">
      <dgm:prSet presAssocID="{A52457F6-AFF7-4512-BA22-542027D440C8}" presName="vSp2" presStyleCnt="0"/>
      <dgm:spPr/>
    </dgm:pt>
    <dgm:pt modelId="{7BC62008-11D9-4E6B-9566-74C427DADDCF}" type="pres">
      <dgm:prSet presAssocID="{A52457F6-AFF7-4512-BA22-542027D440C8}" presName="sibTrans" presStyleCnt="0"/>
      <dgm:spPr/>
    </dgm:pt>
    <dgm:pt modelId="{070E7E40-0D91-4916-B430-821EB6DCE4A6}" type="pres">
      <dgm:prSet presAssocID="{87FD2176-797E-4E28-AD5F-7783461A4845}" presName="compositeNode" presStyleCnt="0">
        <dgm:presLayoutVars>
          <dgm:bulletEnabled val="1"/>
        </dgm:presLayoutVars>
      </dgm:prSet>
      <dgm:spPr/>
    </dgm:pt>
    <dgm:pt modelId="{8423C035-ADB3-4E58-8678-15AFE7E7623B}" type="pres">
      <dgm:prSet presAssocID="{87FD2176-797E-4E28-AD5F-7783461A4845}" presName="bgRect" presStyleLbl="node1" presStyleIdx="1" presStyleCnt="2"/>
      <dgm:spPr/>
    </dgm:pt>
    <dgm:pt modelId="{09ECE870-3693-40FA-8ACC-498EBD7AD435}" type="pres">
      <dgm:prSet presAssocID="{87FD2176-797E-4E28-AD5F-7783461A4845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6AEA1ABC-006C-4804-B0A9-DBEAEDC5110D}" type="pres">
      <dgm:prSet presAssocID="{87FD2176-797E-4E28-AD5F-7783461A4845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66368F04-703D-4A16-AF1B-FBF44C0D2EA3}" type="presOf" srcId="{C69EEAE5-31E2-4681-BC68-39BA25B90CD2}" destId="{B927E9FD-A692-403C-8A78-CD7D6A92593F}" srcOrd="1" destOrd="0" presId="urn:microsoft.com/office/officeart/2005/8/layout/hProcess7"/>
    <dgm:cxn modelId="{A59E9D09-84E2-417A-93AE-7EE2781F6057}" srcId="{87FD2176-797E-4E28-AD5F-7783461A4845}" destId="{A1F614F0-DA67-4CF6-9088-8366F98FE5A0}" srcOrd="0" destOrd="0" parTransId="{C8C3AF63-68EC-4512-8B0A-9AE3C3EC9139}" sibTransId="{C3B388A9-4A97-4DD7-85D3-1B7DE7AE5C09}"/>
    <dgm:cxn modelId="{A25A511E-9477-4954-AD76-ADBDB75DBDCD}" srcId="{E1443748-1059-4DF0-B2F0-0411272BB3BF}" destId="{C69EEAE5-31E2-4681-BC68-39BA25B90CD2}" srcOrd="0" destOrd="0" parTransId="{C5A46630-5122-4D87-BDC3-165C2B5BE1DB}" sibTransId="{A52457F6-AFF7-4512-BA22-542027D440C8}"/>
    <dgm:cxn modelId="{EC2C445C-6201-46D4-BEFF-BDE47DDFF85B}" srcId="{E1443748-1059-4DF0-B2F0-0411272BB3BF}" destId="{87FD2176-797E-4E28-AD5F-7783461A4845}" srcOrd="1" destOrd="0" parTransId="{399F19FA-33B2-410E-B300-37809B549CEE}" sibTransId="{152E9CB1-BA13-4929-9FA8-33A780226103}"/>
    <dgm:cxn modelId="{1A93F662-56EE-4B34-9393-77DCAC814DA7}" type="presOf" srcId="{87FD2176-797E-4E28-AD5F-7783461A4845}" destId="{09ECE870-3693-40FA-8ACC-498EBD7AD435}" srcOrd="1" destOrd="0" presId="urn:microsoft.com/office/officeart/2005/8/layout/hProcess7"/>
    <dgm:cxn modelId="{BB1E0F48-DD50-4B56-9EB5-04DE68C8889F}" type="presOf" srcId="{C69EEAE5-31E2-4681-BC68-39BA25B90CD2}" destId="{87233942-182E-40C2-AFF1-0370E7565AC9}" srcOrd="0" destOrd="0" presId="urn:microsoft.com/office/officeart/2005/8/layout/hProcess7"/>
    <dgm:cxn modelId="{DE91064A-3CBB-4873-B7E3-7267910BEC41}" type="presOf" srcId="{E1443748-1059-4DF0-B2F0-0411272BB3BF}" destId="{2FB94282-F1C6-463F-A674-0EF4EF4FAC9B}" srcOrd="0" destOrd="0" presId="urn:microsoft.com/office/officeart/2005/8/layout/hProcess7"/>
    <dgm:cxn modelId="{3734F58C-E601-4282-AE54-53DF46DF65FE}" type="presOf" srcId="{87FD2176-797E-4E28-AD5F-7783461A4845}" destId="{8423C035-ADB3-4E58-8678-15AFE7E7623B}" srcOrd="0" destOrd="0" presId="urn:microsoft.com/office/officeart/2005/8/layout/hProcess7"/>
    <dgm:cxn modelId="{7F915099-1316-47F8-B2D5-C8B0BFA981BC}" srcId="{C69EEAE5-31E2-4681-BC68-39BA25B90CD2}" destId="{3836FE5C-BBCC-4960-BC70-90D14C42CBF4}" srcOrd="0" destOrd="0" parTransId="{24130AA9-8F83-465B-A82A-FC6751F10A1D}" sibTransId="{E59E7A4A-CB83-4EFB-8693-88421893DD8F}"/>
    <dgm:cxn modelId="{E03E64E9-8C14-47DB-A001-145218D45288}" type="presOf" srcId="{A1F614F0-DA67-4CF6-9088-8366F98FE5A0}" destId="{6AEA1ABC-006C-4804-B0A9-DBEAEDC5110D}" srcOrd="0" destOrd="0" presId="urn:microsoft.com/office/officeart/2005/8/layout/hProcess7"/>
    <dgm:cxn modelId="{70378CEA-98BE-4266-917A-2E46C6EF0E79}" type="presOf" srcId="{3836FE5C-BBCC-4960-BC70-90D14C42CBF4}" destId="{FFE07443-B1EC-461F-A73D-F71B390D2886}" srcOrd="0" destOrd="0" presId="urn:microsoft.com/office/officeart/2005/8/layout/hProcess7"/>
    <dgm:cxn modelId="{1DE2F10F-BEC7-462F-BB20-04D4816EAF96}" type="presParOf" srcId="{2FB94282-F1C6-463F-A674-0EF4EF4FAC9B}" destId="{7817E056-75DA-4E0C-B883-8EED19C6E2C0}" srcOrd="0" destOrd="0" presId="urn:microsoft.com/office/officeart/2005/8/layout/hProcess7"/>
    <dgm:cxn modelId="{BCD1057C-B7BF-4FD0-A25F-9EE5A0D708D3}" type="presParOf" srcId="{7817E056-75DA-4E0C-B883-8EED19C6E2C0}" destId="{87233942-182E-40C2-AFF1-0370E7565AC9}" srcOrd="0" destOrd="0" presId="urn:microsoft.com/office/officeart/2005/8/layout/hProcess7"/>
    <dgm:cxn modelId="{A30817EF-565F-40B1-85BA-7233B81237D6}" type="presParOf" srcId="{7817E056-75DA-4E0C-B883-8EED19C6E2C0}" destId="{B927E9FD-A692-403C-8A78-CD7D6A92593F}" srcOrd="1" destOrd="0" presId="urn:microsoft.com/office/officeart/2005/8/layout/hProcess7"/>
    <dgm:cxn modelId="{291A6AEC-4EF3-4F76-A593-EBBD55340376}" type="presParOf" srcId="{7817E056-75DA-4E0C-B883-8EED19C6E2C0}" destId="{FFE07443-B1EC-461F-A73D-F71B390D2886}" srcOrd="2" destOrd="0" presId="urn:microsoft.com/office/officeart/2005/8/layout/hProcess7"/>
    <dgm:cxn modelId="{CBB788F6-5102-42B6-8F24-FA250E2B99A9}" type="presParOf" srcId="{2FB94282-F1C6-463F-A674-0EF4EF4FAC9B}" destId="{D5C54F0F-4EE7-4ED3-8759-CC3A935AD10C}" srcOrd="1" destOrd="0" presId="urn:microsoft.com/office/officeart/2005/8/layout/hProcess7"/>
    <dgm:cxn modelId="{C1C8C9B9-B8EC-4097-BD6F-D549189BD658}" type="presParOf" srcId="{2FB94282-F1C6-463F-A674-0EF4EF4FAC9B}" destId="{3E824261-B985-4692-BE2A-B8AB967060A8}" srcOrd="2" destOrd="0" presId="urn:microsoft.com/office/officeart/2005/8/layout/hProcess7"/>
    <dgm:cxn modelId="{4D8E2491-E84D-4775-8EC1-AEDA45684253}" type="presParOf" srcId="{3E824261-B985-4692-BE2A-B8AB967060A8}" destId="{FF2E7F7C-49FE-453C-BDC1-977415757E6D}" srcOrd="0" destOrd="0" presId="urn:microsoft.com/office/officeart/2005/8/layout/hProcess7"/>
    <dgm:cxn modelId="{3E8CAD93-EC81-4926-8B0E-D31E206FC602}" type="presParOf" srcId="{3E824261-B985-4692-BE2A-B8AB967060A8}" destId="{12AF8463-9772-4F16-BA97-2FC276A73671}" srcOrd="1" destOrd="0" presId="urn:microsoft.com/office/officeart/2005/8/layout/hProcess7"/>
    <dgm:cxn modelId="{DAB88B23-3CB9-4670-9A74-9EE26559A60E}" type="presParOf" srcId="{3E824261-B985-4692-BE2A-B8AB967060A8}" destId="{D3A52B1A-ED77-40C5-B610-A4276884E184}" srcOrd="2" destOrd="0" presId="urn:microsoft.com/office/officeart/2005/8/layout/hProcess7"/>
    <dgm:cxn modelId="{8BF5F68A-3D77-42EB-AC3A-547DC1EB08AB}" type="presParOf" srcId="{2FB94282-F1C6-463F-A674-0EF4EF4FAC9B}" destId="{7BC62008-11D9-4E6B-9566-74C427DADDCF}" srcOrd="3" destOrd="0" presId="urn:microsoft.com/office/officeart/2005/8/layout/hProcess7"/>
    <dgm:cxn modelId="{3FAF73F0-7C22-47A6-B704-E7037EE1D1A6}" type="presParOf" srcId="{2FB94282-F1C6-463F-A674-0EF4EF4FAC9B}" destId="{070E7E40-0D91-4916-B430-821EB6DCE4A6}" srcOrd="4" destOrd="0" presId="urn:microsoft.com/office/officeart/2005/8/layout/hProcess7"/>
    <dgm:cxn modelId="{F40C7A37-D8DF-42DA-9801-57310DE896F4}" type="presParOf" srcId="{070E7E40-0D91-4916-B430-821EB6DCE4A6}" destId="{8423C035-ADB3-4E58-8678-15AFE7E7623B}" srcOrd="0" destOrd="0" presId="urn:microsoft.com/office/officeart/2005/8/layout/hProcess7"/>
    <dgm:cxn modelId="{51D8CE45-F558-4532-AC52-71E62F06B7AC}" type="presParOf" srcId="{070E7E40-0D91-4916-B430-821EB6DCE4A6}" destId="{09ECE870-3693-40FA-8ACC-498EBD7AD435}" srcOrd="1" destOrd="0" presId="urn:microsoft.com/office/officeart/2005/8/layout/hProcess7"/>
    <dgm:cxn modelId="{65B9A439-60A2-4FA1-8FF8-5C7A91D3BE21}" type="presParOf" srcId="{070E7E40-0D91-4916-B430-821EB6DCE4A6}" destId="{6AEA1ABC-006C-4804-B0A9-DBEAEDC5110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A46CA-7602-4824-B8EC-2CDEA2A28312}">
      <dsp:nvSpPr>
        <dsp:cNvPr id="0" name=""/>
        <dsp:cNvSpPr/>
      </dsp:nvSpPr>
      <dsp:spPr>
        <a:xfrm rot="5400000">
          <a:off x="1630090" y="1175316"/>
          <a:ext cx="1039465" cy="11833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9FD8B-2AC6-4129-91CB-02715AAF4E60}">
      <dsp:nvSpPr>
        <dsp:cNvPr id="0" name=""/>
        <dsp:cNvSpPr/>
      </dsp:nvSpPr>
      <dsp:spPr>
        <a:xfrm>
          <a:off x="1354695" y="23047"/>
          <a:ext cx="1749848" cy="1224837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rgbClr val="000000"/>
              </a:solidFill>
            </a:rPr>
            <a:t>Preanalitik</a:t>
          </a:r>
        </a:p>
      </dsp:txBody>
      <dsp:txXfrm>
        <a:off x="1414497" y="82849"/>
        <a:ext cx="1630244" cy="1105233"/>
      </dsp:txXfrm>
    </dsp:sp>
    <dsp:sp modelId="{B7E14103-E873-47D7-A528-7E166ED96D60}">
      <dsp:nvSpPr>
        <dsp:cNvPr id="0" name=""/>
        <dsp:cNvSpPr/>
      </dsp:nvSpPr>
      <dsp:spPr>
        <a:xfrm>
          <a:off x="3160312" y="159108"/>
          <a:ext cx="2816680" cy="98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hasta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test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klinik örnek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transport </a:t>
          </a:r>
        </a:p>
      </dsp:txBody>
      <dsp:txXfrm>
        <a:off x="3160312" y="159108"/>
        <a:ext cx="2816680" cy="989967"/>
      </dsp:txXfrm>
    </dsp:sp>
    <dsp:sp modelId="{B378F89A-94BE-42C0-AE76-185650477FAC}">
      <dsp:nvSpPr>
        <dsp:cNvPr id="0" name=""/>
        <dsp:cNvSpPr/>
      </dsp:nvSpPr>
      <dsp:spPr>
        <a:xfrm rot="5400000">
          <a:off x="3451462" y="2551212"/>
          <a:ext cx="1039465" cy="11833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-1090"/>
            <a:lumOff val="15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BA17D-232D-4502-BEC8-DDF6EC313633}">
      <dsp:nvSpPr>
        <dsp:cNvPr id="0" name=""/>
        <dsp:cNvSpPr/>
      </dsp:nvSpPr>
      <dsp:spPr>
        <a:xfrm>
          <a:off x="3176067" y="1398943"/>
          <a:ext cx="1749848" cy="1224837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rgbClr val="000000"/>
              </a:solidFill>
            </a:rPr>
            <a:t>Analitik</a:t>
          </a:r>
        </a:p>
      </dsp:txBody>
      <dsp:txXfrm>
        <a:off x="3235869" y="1458745"/>
        <a:ext cx="1630244" cy="1105233"/>
      </dsp:txXfrm>
    </dsp:sp>
    <dsp:sp modelId="{28CA9212-4171-400F-A8CD-0C2129853B73}">
      <dsp:nvSpPr>
        <dsp:cNvPr id="0" name=""/>
        <dsp:cNvSpPr/>
      </dsp:nvSpPr>
      <dsp:spPr>
        <a:xfrm>
          <a:off x="5029517" y="1506127"/>
          <a:ext cx="2370748" cy="98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zamanda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test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hızlı test</a:t>
          </a:r>
        </a:p>
      </dsp:txBody>
      <dsp:txXfrm>
        <a:off x="5029517" y="1506127"/>
        <a:ext cx="2370748" cy="989967"/>
      </dsp:txXfrm>
    </dsp:sp>
    <dsp:sp modelId="{550FF464-8ED2-4DAD-99BF-445B50B013DB}">
      <dsp:nvSpPr>
        <dsp:cNvPr id="0" name=""/>
        <dsp:cNvSpPr/>
      </dsp:nvSpPr>
      <dsp:spPr>
        <a:xfrm>
          <a:off x="4997439" y="2774840"/>
          <a:ext cx="1749848" cy="1224837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rgbClr val="000000"/>
              </a:solidFill>
            </a:rPr>
            <a:t>Postanalitik</a:t>
          </a:r>
        </a:p>
      </dsp:txBody>
      <dsp:txXfrm>
        <a:off x="5057241" y="2834642"/>
        <a:ext cx="1630244" cy="1105233"/>
      </dsp:txXfrm>
    </dsp:sp>
    <dsp:sp modelId="{E2812F3D-AE8F-4BED-A6C0-8517C5ADFE65}">
      <dsp:nvSpPr>
        <dsp:cNvPr id="0" name=""/>
        <dsp:cNvSpPr/>
      </dsp:nvSpPr>
      <dsp:spPr>
        <a:xfrm>
          <a:off x="6814319" y="2891656"/>
          <a:ext cx="2640160" cy="98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Doğru ve hızlı rapor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rgbClr val="000000"/>
              </a:solidFill>
            </a:rPr>
            <a:t>Kısıtlı ve yorumlu raporlama</a:t>
          </a:r>
        </a:p>
      </dsp:txBody>
      <dsp:txXfrm>
        <a:off x="6814319" y="2891656"/>
        <a:ext cx="2640160" cy="989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FB83B-76F3-4ED0-B90A-D99A8FC6EBD0}">
      <dsp:nvSpPr>
        <dsp:cNvPr id="0" name=""/>
        <dsp:cNvSpPr/>
      </dsp:nvSpPr>
      <dsp:spPr>
        <a:xfrm>
          <a:off x="7962" y="2202242"/>
          <a:ext cx="1190341" cy="119034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9F344-3D16-49D3-AAF1-69A60A1AFA0C}">
      <dsp:nvSpPr>
        <dsp:cNvPr id="0" name=""/>
        <dsp:cNvSpPr/>
      </dsp:nvSpPr>
      <dsp:spPr>
        <a:xfrm rot="17700000">
          <a:off x="427384" y="1231871"/>
          <a:ext cx="1479726" cy="71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000000"/>
              </a:solidFill>
              <a:latin typeface="Segoe Print" panose="02000600000000000000" pitchFamily="2" charset="0"/>
            </a:rPr>
            <a:t>Örnek alımı</a:t>
          </a:r>
        </a:p>
      </dsp:txBody>
      <dsp:txXfrm>
        <a:off x="427384" y="1231871"/>
        <a:ext cx="1479726" cy="713113"/>
      </dsp:txXfrm>
    </dsp:sp>
    <dsp:sp modelId="{26DC6302-3A9B-4DE5-8CFD-47AD35B04E74}">
      <dsp:nvSpPr>
        <dsp:cNvPr id="0" name=""/>
        <dsp:cNvSpPr/>
      </dsp:nvSpPr>
      <dsp:spPr>
        <a:xfrm>
          <a:off x="1287963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E22F2-1062-4AA2-BC3D-C3738138FD2E}">
      <dsp:nvSpPr>
        <dsp:cNvPr id="0" name=""/>
        <dsp:cNvSpPr/>
      </dsp:nvSpPr>
      <dsp:spPr>
        <a:xfrm rot="17700000">
          <a:off x="556190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Hasta başı testler</a:t>
          </a:r>
        </a:p>
      </dsp:txBody>
      <dsp:txXfrm>
        <a:off x="556190" y="3348449"/>
        <a:ext cx="1280032" cy="617183"/>
      </dsp:txXfrm>
    </dsp:sp>
    <dsp:sp modelId="{0E6C4FFE-0D8F-4786-B1F9-8F728BC5F407}">
      <dsp:nvSpPr>
        <dsp:cNvPr id="0" name=""/>
        <dsp:cNvSpPr/>
      </dsp:nvSpPr>
      <dsp:spPr>
        <a:xfrm rot="17700000">
          <a:off x="1357566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62922-39C3-4297-A5B4-138DE5450E8A}">
      <dsp:nvSpPr>
        <dsp:cNvPr id="0" name=""/>
        <dsp:cNvSpPr/>
      </dsp:nvSpPr>
      <dsp:spPr>
        <a:xfrm>
          <a:off x="1995391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133112"/>
                <a:satOff val="-806"/>
                <a:lumOff val="959"/>
                <a:alphaOff val="0"/>
                <a:shade val="85000"/>
                <a:satMod val="130000"/>
              </a:schemeClr>
            </a:gs>
            <a:gs pos="34000">
              <a:schemeClr val="accent3">
                <a:hueOff val="133112"/>
                <a:satOff val="-806"/>
                <a:lumOff val="959"/>
                <a:alphaOff val="0"/>
                <a:shade val="87000"/>
                <a:satMod val="125000"/>
              </a:schemeClr>
            </a:gs>
            <a:gs pos="70000">
              <a:schemeClr val="accent3">
                <a:hueOff val="133112"/>
                <a:satOff val="-806"/>
                <a:lumOff val="95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33112"/>
                <a:satOff val="-806"/>
                <a:lumOff val="95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9A8BB-CBAC-4D78-BA90-ED6047C9D717}">
      <dsp:nvSpPr>
        <dsp:cNvPr id="0" name=""/>
        <dsp:cNvSpPr/>
      </dsp:nvSpPr>
      <dsp:spPr>
        <a:xfrm rot="17700000">
          <a:off x="1263618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 err="1">
              <a:solidFill>
                <a:srgbClr val="000000"/>
              </a:solidFill>
              <a:latin typeface="Segoe Print" panose="02000600000000000000" pitchFamily="2" charset="0"/>
            </a:rPr>
            <a:t>Biyobelirteçler</a:t>
          </a:r>
          <a:endParaRPr lang="tr-TR" sz="1200" b="1" kern="1200" dirty="0">
            <a:solidFill>
              <a:srgbClr val="000000"/>
            </a:solidFill>
            <a:latin typeface="Segoe Print" panose="02000600000000000000" pitchFamily="2" charset="0"/>
          </a:endParaRPr>
        </a:p>
      </dsp:txBody>
      <dsp:txXfrm>
        <a:off x="1263618" y="3348449"/>
        <a:ext cx="1280032" cy="617183"/>
      </dsp:txXfrm>
    </dsp:sp>
    <dsp:sp modelId="{195DB8FC-CBA2-4859-9AD6-570E0DC3B522}">
      <dsp:nvSpPr>
        <dsp:cNvPr id="0" name=""/>
        <dsp:cNvSpPr/>
      </dsp:nvSpPr>
      <dsp:spPr>
        <a:xfrm rot="17700000">
          <a:off x="2064995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96560-6506-4095-84F1-4B3BFFF68660}">
      <dsp:nvSpPr>
        <dsp:cNvPr id="0" name=""/>
        <dsp:cNvSpPr/>
      </dsp:nvSpPr>
      <dsp:spPr>
        <a:xfrm>
          <a:off x="2702820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266223"/>
                <a:satOff val="-1612"/>
                <a:lumOff val="1917"/>
                <a:alphaOff val="0"/>
                <a:shade val="85000"/>
                <a:satMod val="130000"/>
              </a:schemeClr>
            </a:gs>
            <a:gs pos="34000">
              <a:schemeClr val="accent3">
                <a:hueOff val="266223"/>
                <a:satOff val="-1612"/>
                <a:lumOff val="1917"/>
                <a:alphaOff val="0"/>
                <a:shade val="87000"/>
                <a:satMod val="125000"/>
              </a:schemeClr>
            </a:gs>
            <a:gs pos="70000">
              <a:schemeClr val="accent3">
                <a:hueOff val="266223"/>
                <a:satOff val="-1612"/>
                <a:lumOff val="19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266223"/>
                <a:satOff val="-1612"/>
                <a:lumOff val="19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E4302-B8D6-4799-B253-2DF53370A3BC}">
      <dsp:nvSpPr>
        <dsp:cNvPr id="0" name=""/>
        <dsp:cNvSpPr/>
      </dsp:nvSpPr>
      <dsp:spPr>
        <a:xfrm rot="17700000">
          <a:off x="1971046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 err="1">
              <a:solidFill>
                <a:srgbClr val="000000"/>
              </a:solidFill>
              <a:latin typeface="Segoe Print" panose="02000600000000000000" pitchFamily="2" charset="0"/>
            </a:rPr>
            <a:t>Biyosensörler</a:t>
          </a:r>
          <a:endParaRPr lang="tr-TR" sz="1200" b="1" kern="1200" dirty="0">
            <a:solidFill>
              <a:srgbClr val="000000"/>
            </a:solidFill>
            <a:latin typeface="Segoe Print" panose="02000600000000000000" pitchFamily="2" charset="0"/>
          </a:endParaRPr>
        </a:p>
      </dsp:txBody>
      <dsp:txXfrm>
        <a:off x="1971046" y="3348449"/>
        <a:ext cx="1280032" cy="617183"/>
      </dsp:txXfrm>
    </dsp:sp>
    <dsp:sp modelId="{1F1A1DF6-8DCC-415A-A2FD-F8C382888927}">
      <dsp:nvSpPr>
        <dsp:cNvPr id="0" name=""/>
        <dsp:cNvSpPr/>
      </dsp:nvSpPr>
      <dsp:spPr>
        <a:xfrm rot="17700000">
          <a:off x="2772423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27D17-474D-4D14-908D-FB506FA47581}">
      <dsp:nvSpPr>
        <dsp:cNvPr id="0" name=""/>
        <dsp:cNvSpPr/>
      </dsp:nvSpPr>
      <dsp:spPr>
        <a:xfrm>
          <a:off x="3410343" y="2202242"/>
          <a:ext cx="1190341" cy="119034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C148C-4359-4A06-86D8-BF16A28ABAF9}">
      <dsp:nvSpPr>
        <dsp:cNvPr id="0" name=""/>
        <dsp:cNvSpPr/>
      </dsp:nvSpPr>
      <dsp:spPr>
        <a:xfrm rot="17700000">
          <a:off x="3829765" y="1231871"/>
          <a:ext cx="1479726" cy="71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000000"/>
              </a:solidFill>
              <a:latin typeface="Segoe Print" panose="02000600000000000000" pitchFamily="2" charset="0"/>
            </a:rPr>
            <a:t>Örnek kabulü</a:t>
          </a:r>
        </a:p>
      </dsp:txBody>
      <dsp:txXfrm>
        <a:off x="3829765" y="1231871"/>
        <a:ext cx="1479726" cy="713113"/>
      </dsp:txXfrm>
    </dsp:sp>
    <dsp:sp modelId="{EBF92894-C1AD-4956-91C6-26B538500808}">
      <dsp:nvSpPr>
        <dsp:cNvPr id="0" name=""/>
        <dsp:cNvSpPr/>
      </dsp:nvSpPr>
      <dsp:spPr>
        <a:xfrm>
          <a:off x="4690345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399335"/>
                <a:satOff val="-2418"/>
                <a:lumOff val="2876"/>
                <a:alphaOff val="0"/>
                <a:shade val="85000"/>
                <a:satMod val="130000"/>
              </a:schemeClr>
            </a:gs>
            <a:gs pos="34000">
              <a:schemeClr val="accent3">
                <a:hueOff val="399335"/>
                <a:satOff val="-2418"/>
                <a:lumOff val="2876"/>
                <a:alphaOff val="0"/>
                <a:shade val="87000"/>
                <a:satMod val="125000"/>
              </a:schemeClr>
            </a:gs>
            <a:gs pos="70000">
              <a:schemeClr val="accent3">
                <a:hueOff val="399335"/>
                <a:satOff val="-2418"/>
                <a:lumOff val="287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99335"/>
                <a:satOff val="-2418"/>
                <a:lumOff val="287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0563D-06D2-4EF0-B6B2-B2168C9D23A1}">
      <dsp:nvSpPr>
        <dsp:cNvPr id="0" name=""/>
        <dsp:cNvSpPr/>
      </dsp:nvSpPr>
      <dsp:spPr>
        <a:xfrm rot="17700000">
          <a:off x="3958571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solidFill>
                <a:srgbClr val="000000"/>
              </a:solidFill>
              <a:latin typeface="Segoe Print" panose="02000600000000000000" pitchFamily="2" charset="0"/>
            </a:rPr>
            <a:t>Gram boyama</a:t>
          </a:r>
        </a:p>
      </dsp:txBody>
      <dsp:txXfrm>
        <a:off x="3958571" y="3348449"/>
        <a:ext cx="1280032" cy="617183"/>
      </dsp:txXfrm>
    </dsp:sp>
    <dsp:sp modelId="{12D8E694-B154-466F-BDD9-4372B2875EAF}">
      <dsp:nvSpPr>
        <dsp:cNvPr id="0" name=""/>
        <dsp:cNvSpPr/>
      </dsp:nvSpPr>
      <dsp:spPr>
        <a:xfrm rot="17700000">
          <a:off x="4759948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4AA37-279B-4640-A95A-F0BE000893CE}">
      <dsp:nvSpPr>
        <dsp:cNvPr id="0" name=""/>
        <dsp:cNvSpPr/>
      </dsp:nvSpPr>
      <dsp:spPr>
        <a:xfrm>
          <a:off x="5397773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532447"/>
                <a:satOff val="-3224"/>
                <a:lumOff val="3834"/>
                <a:alphaOff val="0"/>
                <a:shade val="85000"/>
                <a:satMod val="130000"/>
              </a:schemeClr>
            </a:gs>
            <a:gs pos="34000">
              <a:schemeClr val="accent3">
                <a:hueOff val="532447"/>
                <a:satOff val="-3224"/>
                <a:lumOff val="3834"/>
                <a:alphaOff val="0"/>
                <a:shade val="87000"/>
                <a:satMod val="125000"/>
              </a:schemeClr>
            </a:gs>
            <a:gs pos="70000">
              <a:schemeClr val="accent3">
                <a:hueOff val="532447"/>
                <a:satOff val="-3224"/>
                <a:lumOff val="383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532447"/>
                <a:satOff val="-3224"/>
                <a:lumOff val="383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72156-E8AE-42AD-B5CC-E75907BA726B}">
      <dsp:nvSpPr>
        <dsp:cNvPr id="0" name=""/>
        <dsp:cNvSpPr/>
      </dsp:nvSpPr>
      <dsp:spPr>
        <a:xfrm rot="17700000">
          <a:off x="4665999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solidFill>
                <a:srgbClr val="000000"/>
              </a:solidFill>
              <a:latin typeface="Segoe Print" panose="02000600000000000000" pitchFamily="2" charset="0"/>
            </a:rPr>
            <a:t>FISH</a:t>
          </a:r>
        </a:p>
      </dsp:txBody>
      <dsp:txXfrm>
        <a:off x="4665999" y="3348449"/>
        <a:ext cx="1280032" cy="617183"/>
      </dsp:txXfrm>
    </dsp:sp>
    <dsp:sp modelId="{D762714B-1808-48CA-BBAB-6645B60F564B}">
      <dsp:nvSpPr>
        <dsp:cNvPr id="0" name=""/>
        <dsp:cNvSpPr/>
      </dsp:nvSpPr>
      <dsp:spPr>
        <a:xfrm rot="17700000">
          <a:off x="5467376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F772A-777C-406F-B228-2838D35B043B}">
      <dsp:nvSpPr>
        <dsp:cNvPr id="0" name=""/>
        <dsp:cNvSpPr/>
      </dsp:nvSpPr>
      <dsp:spPr>
        <a:xfrm>
          <a:off x="6105201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665558"/>
                <a:satOff val="-4031"/>
                <a:lumOff val="4793"/>
                <a:alphaOff val="0"/>
                <a:shade val="85000"/>
                <a:satMod val="130000"/>
              </a:schemeClr>
            </a:gs>
            <a:gs pos="34000">
              <a:schemeClr val="accent3">
                <a:hueOff val="665558"/>
                <a:satOff val="-4031"/>
                <a:lumOff val="4793"/>
                <a:alphaOff val="0"/>
                <a:shade val="87000"/>
                <a:satMod val="125000"/>
              </a:schemeClr>
            </a:gs>
            <a:gs pos="70000">
              <a:schemeClr val="accent3">
                <a:hueOff val="665558"/>
                <a:satOff val="-4031"/>
                <a:lumOff val="479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65558"/>
                <a:satOff val="-4031"/>
                <a:lumOff val="479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D0992-6C46-4FAC-9D09-D46B8574B7D2}">
      <dsp:nvSpPr>
        <dsp:cNvPr id="0" name=""/>
        <dsp:cNvSpPr/>
      </dsp:nvSpPr>
      <dsp:spPr>
        <a:xfrm rot="17700000">
          <a:off x="5373427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0000"/>
              </a:solidFill>
              <a:latin typeface="Segoe Print" panose="02000600000000000000" pitchFamily="2" charset="0"/>
            </a:rPr>
            <a:t>Moleküler testler</a:t>
          </a:r>
        </a:p>
      </dsp:txBody>
      <dsp:txXfrm>
        <a:off x="5373427" y="3348449"/>
        <a:ext cx="1280032" cy="617183"/>
      </dsp:txXfrm>
    </dsp:sp>
    <dsp:sp modelId="{82151A22-EA8A-4EB4-BF4B-F1171CE7E153}">
      <dsp:nvSpPr>
        <dsp:cNvPr id="0" name=""/>
        <dsp:cNvSpPr/>
      </dsp:nvSpPr>
      <dsp:spPr>
        <a:xfrm rot="17700000">
          <a:off x="6174804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DCDC-CF88-4D8E-BB98-2F1D9283B818}">
      <dsp:nvSpPr>
        <dsp:cNvPr id="0" name=""/>
        <dsp:cNvSpPr/>
      </dsp:nvSpPr>
      <dsp:spPr>
        <a:xfrm>
          <a:off x="6812724" y="2202242"/>
          <a:ext cx="1190341" cy="119034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9A16F-F11B-4748-888F-BBBD988DC7A0}">
      <dsp:nvSpPr>
        <dsp:cNvPr id="0" name=""/>
        <dsp:cNvSpPr/>
      </dsp:nvSpPr>
      <dsp:spPr>
        <a:xfrm rot="17700000">
          <a:off x="7232146" y="1231871"/>
          <a:ext cx="1479726" cy="71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000000"/>
              </a:solidFill>
              <a:latin typeface="Segoe Print" panose="02000600000000000000" pitchFamily="2" charset="0"/>
            </a:rPr>
            <a:t>Kültürde üreme</a:t>
          </a:r>
        </a:p>
      </dsp:txBody>
      <dsp:txXfrm>
        <a:off x="7232146" y="1231871"/>
        <a:ext cx="1479726" cy="713113"/>
      </dsp:txXfrm>
    </dsp:sp>
    <dsp:sp modelId="{790EFAAE-BD8F-485A-956B-8E88584B79E7}">
      <dsp:nvSpPr>
        <dsp:cNvPr id="0" name=""/>
        <dsp:cNvSpPr/>
      </dsp:nvSpPr>
      <dsp:spPr>
        <a:xfrm>
          <a:off x="8092726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798670"/>
                <a:satOff val="-4837"/>
                <a:lumOff val="5751"/>
                <a:alphaOff val="0"/>
                <a:shade val="85000"/>
                <a:satMod val="130000"/>
              </a:schemeClr>
            </a:gs>
            <a:gs pos="34000">
              <a:schemeClr val="accent3">
                <a:hueOff val="798670"/>
                <a:satOff val="-4837"/>
                <a:lumOff val="5751"/>
                <a:alphaOff val="0"/>
                <a:shade val="87000"/>
                <a:satMod val="125000"/>
              </a:schemeClr>
            </a:gs>
            <a:gs pos="70000">
              <a:schemeClr val="accent3">
                <a:hueOff val="798670"/>
                <a:satOff val="-4837"/>
                <a:lumOff val="575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798670"/>
                <a:satOff val="-4837"/>
                <a:lumOff val="575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B65AC-90BC-4D64-AB0F-F30EE2DA801B}">
      <dsp:nvSpPr>
        <dsp:cNvPr id="0" name=""/>
        <dsp:cNvSpPr/>
      </dsp:nvSpPr>
      <dsp:spPr>
        <a:xfrm rot="17700000">
          <a:off x="7360952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solidFill>
                <a:srgbClr val="000000"/>
              </a:solidFill>
              <a:latin typeface="Segoe Print" panose="02000600000000000000" pitchFamily="2" charset="0"/>
            </a:rPr>
            <a:t>MALDI-TOF MS</a:t>
          </a:r>
        </a:p>
      </dsp:txBody>
      <dsp:txXfrm>
        <a:off x="7360952" y="3348449"/>
        <a:ext cx="1280032" cy="617183"/>
      </dsp:txXfrm>
    </dsp:sp>
    <dsp:sp modelId="{CE35E67F-3BA0-4FB2-8C66-6C74B6CA40C1}">
      <dsp:nvSpPr>
        <dsp:cNvPr id="0" name=""/>
        <dsp:cNvSpPr/>
      </dsp:nvSpPr>
      <dsp:spPr>
        <a:xfrm rot="17700000">
          <a:off x="8162329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A042C-0A7D-4C4F-8F8C-1101A01A432B}">
      <dsp:nvSpPr>
        <dsp:cNvPr id="0" name=""/>
        <dsp:cNvSpPr/>
      </dsp:nvSpPr>
      <dsp:spPr>
        <a:xfrm>
          <a:off x="8800154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931782"/>
                <a:satOff val="-5643"/>
                <a:lumOff val="6710"/>
                <a:alphaOff val="0"/>
                <a:shade val="85000"/>
                <a:satMod val="130000"/>
              </a:schemeClr>
            </a:gs>
            <a:gs pos="34000">
              <a:schemeClr val="accent3">
                <a:hueOff val="931782"/>
                <a:satOff val="-5643"/>
                <a:lumOff val="6710"/>
                <a:alphaOff val="0"/>
                <a:shade val="87000"/>
                <a:satMod val="125000"/>
              </a:schemeClr>
            </a:gs>
            <a:gs pos="70000">
              <a:schemeClr val="accent3">
                <a:hueOff val="931782"/>
                <a:satOff val="-5643"/>
                <a:lumOff val="671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931782"/>
                <a:satOff val="-5643"/>
                <a:lumOff val="671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A06F7-4E1D-43DA-8E68-7D31CDA0BD82}">
      <dsp:nvSpPr>
        <dsp:cNvPr id="0" name=""/>
        <dsp:cNvSpPr/>
      </dsp:nvSpPr>
      <dsp:spPr>
        <a:xfrm rot="17700000">
          <a:off x="8068380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solidFill>
                <a:srgbClr val="000000"/>
              </a:solidFill>
              <a:latin typeface="Segoe Print" panose="02000600000000000000" pitchFamily="2" charset="0"/>
            </a:rPr>
            <a:t>Moleküler testler</a:t>
          </a:r>
        </a:p>
      </dsp:txBody>
      <dsp:txXfrm>
        <a:off x="8068380" y="3348449"/>
        <a:ext cx="1280032" cy="617183"/>
      </dsp:txXfrm>
    </dsp:sp>
    <dsp:sp modelId="{F43A575E-9005-4395-9803-4DA0CB3551C6}">
      <dsp:nvSpPr>
        <dsp:cNvPr id="0" name=""/>
        <dsp:cNvSpPr/>
      </dsp:nvSpPr>
      <dsp:spPr>
        <a:xfrm rot="17700000">
          <a:off x="8869757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4A12E-2DCF-47B3-8C15-BCD2A4C6799A}">
      <dsp:nvSpPr>
        <dsp:cNvPr id="0" name=""/>
        <dsp:cNvSpPr/>
      </dsp:nvSpPr>
      <dsp:spPr>
        <a:xfrm>
          <a:off x="9507582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1064893"/>
                <a:satOff val="-6449"/>
                <a:lumOff val="7668"/>
                <a:alphaOff val="0"/>
                <a:shade val="85000"/>
                <a:satMod val="130000"/>
              </a:schemeClr>
            </a:gs>
            <a:gs pos="34000">
              <a:schemeClr val="accent3">
                <a:hueOff val="1064893"/>
                <a:satOff val="-6449"/>
                <a:lumOff val="7668"/>
                <a:alphaOff val="0"/>
                <a:shade val="87000"/>
                <a:satMod val="125000"/>
              </a:schemeClr>
            </a:gs>
            <a:gs pos="70000">
              <a:schemeClr val="accent3">
                <a:hueOff val="1064893"/>
                <a:satOff val="-6449"/>
                <a:lumOff val="766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064893"/>
                <a:satOff val="-6449"/>
                <a:lumOff val="766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43ACEC-0842-48E6-99C3-59D1500BA3A5}">
      <dsp:nvSpPr>
        <dsp:cNvPr id="0" name=""/>
        <dsp:cNvSpPr/>
      </dsp:nvSpPr>
      <dsp:spPr>
        <a:xfrm rot="17700000">
          <a:off x="8775808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 err="1">
              <a:solidFill>
                <a:srgbClr val="000000"/>
              </a:solidFill>
              <a:latin typeface="Segoe Print" panose="02000600000000000000" pitchFamily="2" charset="0"/>
            </a:rPr>
            <a:t>Otomatize</a:t>
          </a:r>
          <a:r>
            <a:rPr lang="tr-TR" sz="1200" b="1" kern="1200" dirty="0">
              <a:solidFill>
                <a:srgbClr val="000000"/>
              </a:solidFill>
              <a:latin typeface="Segoe Print" panose="02000600000000000000" pitchFamily="2" charset="0"/>
            </a:rPr>
            <a:t> sistemler</a:t>
          </a:r>
        </a:p>
      </dsp:txBody>
      <dsp:txXfrm>
        <a:off x="8775808" y="3348449"/>
        <a:ext cx="1280032" cy="617183"/>
      </dsp:txXfrm>
    </dsp:sp>
    <dsp:sp modelId="{39D0A005-6014-46C7-9D13-5BFD50BE92F8}">
      <dsp:nvSpPr>
        <dsp:cNvPr id="0" name=""/>
        <dsp:cNvSpPr/>
      </dsp:nvSpPr>
      <dsp:spPr>
        <a:xfrm rot="17700000">
          <a:off x="9577185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B37E4-74A5-452A-A855-67B723DCFB23}">
      <dsp:nvSpPr>
        <dsp:cNvPr id="0" name=""/>
        <dsp:cNvSpPr/>
      </dsp:nvSpPr>
      <dsp:spPr>
        <a:xfrm>
          <a:off x="10215010" y="2488482"/>
          <a:ext cx="617862" cy="617862"/>
        </a:xfrm>
        <a:prstGeom prst="ellipse">
          <a:avLst/>
        </a:prstGeom>
        <a:gradFill rotWithShape="0">
          <a:gsLst>
            <a:gs pos="0">
              <a:schemeClr val="accent3">
                <a:hueOff val="1198005"/>
                <a:satOff val="-7255"/>
                <a:lumOff val="8627"/>
                <a:alphaOff val="0"/>
                <a:shade val="85000"/>
                <a:satMod val="130000"/>
              </a:schemeClr>
            </a:gs>
            <a:gs pos="34000">
              <a:schemeClr val="accent3">
                <a:hueOff val="1198005"/>
                <a:satOff val="-7255"/>
                <a:lumOff val="8627"/>
                <a:alphaOff val="0"/>
                <a:shade val="87000"/>
                <a:satMod val="125000"/>
              </a:schemeClr>
            </a:gs>
            <a:gs pos="70000">
              <a:schemeClr val="accent3">
                <a:hueOff val="1198005"/>
                <a:satOff val="-7255"/>
                <a:lumOff val="862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198005"/>
                <a:satOff val="-7255"/>
                <a:lumOff val="862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86358-0C24-477C-AE67-0084B2E0205B}">
      <dsp:nvSpPr>
        <dsp:cNvPr id="0" name=""/>
        <dsp:cNvSpPr/>
      </dsp:nvSpPr>
      <dsp:spPr>
        <a:xfrm rot="17700000">
          <a:off x="9483237" y="3348449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solidFill>
                <a:srgbClr val="000000"/>
              </a:solidFill>
              <a:latin typeface="Segoe Print" panose="02000600000000000000" pitchFamily="2" charset="0"/>
            </a:rPr>
            <a:t>Konvansiyonel yöntemler</a:t>
          </a:r>
        </a:p>
      </dsp:txBody>
      <dsp:txXfrm>
        <a:off x="9483237" y="3348449"/>
        <a:ext cx="1280032" cy="617183"/>
      </dsp:txXfrm>
    </dsp:sp>
    <dsp:sp modelId="{6C186D63-F9DC-4C6F-B2EE-992EA8C02C87}">
      <dsp:nvSpPr>
        <dsp:cNvPr id="0" name=""/>
        <dsp:cNvSpPr/>
      </dsp:nvSpPr>
      <dsp:spPr>
        <a:xfrm rot="17700000">
          <a:off x="10284613" y="1629193"/>
          <a:ext cx="1280032" cy="61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9331C-743C-44B4-A63C-3946168AEFF1}">
      <dsp:nvSpPr>
        <dsp:cNvPr id="0" name=""/>
        <dsp:cNvSpPr/>
      </dsp:nvSpPr>
      <dsp:spPr>
        <a:xfrm>
          <a:off x="4709683" y="1262"/>
          <a:ext cx="1467124" cy="953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Mortalitede azalma</a:t>
          </a:r>
        </a:p>
      </dsp:txBody>
      <dsp:txXfrm>
        <a:off x="4756235" y="47814"/>
        <a:ext cx="1374020" cy="860527"/>
      </dsp:txXfrm>
    </dsp:sp>
    <dsp:sp modelId="{1C3937E0-7F9B-4240-8E77-85D30CF7F79A}">
      <dsp:nvSpPr>
        <dsp:cNvPr id="0" name=""/>
        <dsp:cNvSpPr/>
      </dsp:nvSpPr>
      <dsp:spPr>
        <a:xfrm>
          <a:off x="3986313" y="603564"/>
          <a:ext cx="3812514" cy="3812514"/>
        </a:xfrm>
        <a:custGeom>
          <a:avLst/>
          <a:gdLst/>
          <a:ahLst/>
          <a:cxnLst/>
          <a:rect l="0" t="0" r="0" b="0"/>
          <a:pathLst>
            <a:path>
              <a:moveTo>
                <a:pt x="2452365" y="79899"/>
              </a:moveTo>
              <a:arcTo wR="1906257" hR="1906257" stAng="17198847" swAng="150609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505D9-6364-44CD-B32A-8D33EAFC472B}">
      <dsp:nvSpPr>
        <dsp:cNvPr id="0" name=""/>
        <dsp:cNvSpPr/>
      </dsp:nvSpPr>
      <dsp:spPr>
        <a:xfrm>
          <a:off x="6821031" y="1279954"/>
          <a:ext cx="1467124" cy="953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Hastanede kalış süresinde kısalma </a:t>
          </a:r>
        </a:p>
      </dsp:txBody>
      <dsp:txXfrm>
        <a:off x="6867583" y="1326506"/>
        <a:ext cx="1374020" cy="860527"/>
      </dsp:txXfrm>
    </dsp:sp>
    <dsp:sp modelId="{1BDD0632-DAD7-409E-8113-E544F7221DB4}">
      <dsp:nvSpPr>
        <dsp:cNvPr id="0" name=""/>
        <dsp:cNvSpPr/>
      </dsp:nvSpPr>
      <dsp:spPr>
        <a:xfrm>
          <a:off x="3829184" y="388315"/>
          <a:ext cx="3812514" cy="3812514"/>
        </a:xfrm>
        <a:custGeom>
          <a:avLst/>
          <a:gdLst/>
          <a:ahLst/>
          <a:cxnLst/>
          <a:rect l="0" t="0" r="0" b="0"/>
          <a:pathLst>
            <a:path>
              <a:moveTo>
                <a:pt x="3803990" y="2086331"/>
              </a:moveTo>
              <a:arcTo wR="1906257" hR="1906257" stAng="21925231" swAng="134378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41B79-EF9E-497E-AA08-046C1589887B}">
      <dsp:nvSpPr>
        <dsp:cNvPr id="0" name=""/>
        <dsp:cNvSpPr/>
      </dsp:nvSpPr>
      <dsp:spPr>
        <a:xfrm>
          <a:off x="5879294" y="3389886"/>
          <a:ext cx="2158125" cy="919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Gereksiz antibiyotik kullanımında azalma </a:t>
          </a:r>
        </a:p>
      </dsp:txBody>
      <dsp:txXfrm>
        <a:off x="5924170" y="3434762"/>
        <a:ext cx="2068373" cy="829538"/>
      </dsp:txXfrm>
    </dsp:sp>
    <dsp:sp modelId="{C1130F0D-F6A6-4BC1-ACEE-0201E3790F19}">
      <dsp:nvSpPr>
        <dsp:cNvPr id="0" name=""/>
        <dsp:cNvSpPr/>
      </dsp:nvSpPr>
      <dsp:spPr>
        <a:xfrm>
          <a:off x="3523710" y="707782"/>
          <a:ext cx="3812514" cy="3812514"/>
        </a:xfrm>
        <a:custGeom>
          <a:avLst/>
          <a:gdLst/>
          <a:ahLst/>
          <a:cxnLst/>
          <a:rect l="0" t="0" r="0" b="0"/>
          <a:pathLst>
            <a:path>
              <a:moveTo>
                <a:pt x="2433489" y="3738153"/>
              </a:moveTo>
              <a:arcTo wR="1906257" hR="1906257" stAng="4436629" swAng="215868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9B6CB-D9E6-4212-8CF8-23917DE31C6A}">
      <dsp:nvSpPr>
        <dsp:cNvPr id="0" name=""/>
        <dsp:cNvSpPr/>
      </dsp:nvSpPr>
      <dsp:spPr>
        <a:xfrm>
          <a:off x="3114818" y="3292902"/>
          <a:ext cx="1467124" cy="953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Maliyetlerde azalma </a:t>
          </a:r>
        </a:p>
      </dsp:txBody>
      <dsp:txXfrm>
        <a:off x="3161370" y="3339454"/>
        <a:ext cx="1374020" cy="860527"/>
      </dsp:txXfrm>
    </dsp:sp>
    <dsp:sp modelId="{BDCE93A4-C627-426E-83B1-2048A23D4FF3}">
      <dsp:nvSpPr>
        <dsp:cNvPr id="0" name=""/>
        <dsp:cNvSpPr/>
      </dsp:nvSpPr>
      <dsp:spPr>
        <a:xfrm>
          <a:off x="3076185" y="144963"/>
          <a:ext cx="3812514" cy="3812514"/>
        </a:xfrm>
        <a:custGeom>
          <a:avLst/>
          <a:gdLst/>
          <a:ahLst/>
          <a:cxnLst/>
          <a:rect l="0" t="0" r="0" b="0"/>
          <a:pathLst>
            <a:path>
              <a:moveTo>
                <a:pt x="310808" y="2949502"/>
              </a:moveTo>
              <a:arcTo wR="1906257" hR="1906257" stAng="8809188" swAng="138529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4ED63-BFBE-49D4-A75A-3CC03359073A}">
      <dsp:nvSpPr>
        <dsp:cNvPr id="0" name=""/>
        <dsp:cNvSpPr/>
      </dsp:nvSpPr>
      <dsp:spPr>
        <a:xfrm>
          <a:off x="2444336" y="1184963"/>
          <a:ext cx="1467124" cy="953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Antibiyotik direncinde yönetim</a:t>
          </a:r>
        </a:p>
      </dsp:txBody>
      <dsp:txXfrm>
        <a:off x="2490888" y="1231515"/>
        <a:ext cx="1374020" cy="860527"/>
      </dsp:txXfrm>
    </dsp:sp>
    <dsp:sp modelId="{1C38CC74-CF3F-4F59-B4BD-FED7BD45CE17}">
      <dsp:nvSpPr>
        <dsp:cNvPr id="0" name=""/>
        <dsp:cNvSpPr/>
      </dsp:nvSpPr>
      <dsp:spPr>
        <a:xfrm>
          <a:off x="2833772" y="624632"/>
          <a:ext cx="3812514" cy="3812514"/>
        </a:xfrm>
        <a:custGeom>
          <a:avLst/>
          <a:gdLst/>
          <a:ahLst/>
          <a:cxnLst/>
          <a:rect l="0" t="0" r="0" b="0"/>
          <a:pathLst>
            <a:path>
              <a:moveTo>
                <a:pt x="773238" y="373258"/>
              </a:moveTo>
              <a:arcTo wR="1906257" hR="1906257" stAng="14011944" swAng="161628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B241-C4BA-4219-857C-E469BC882312}">
      <dsp:nvSpPr>
        <dsp:cNvPr id="0" name=""/>
        <dsp:cNvSpPr/>
      </dsp:nvSpPr>
      <dsp:spPr>
        <a:xfrm>
          <a:off x="1939" y="0"/>
          <a:ext cx="4940796" cy="4022725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b="1" kern="1200"/>
            <a:t>HEDEF</a:t>
          </a:r>
          <a:endParaRPr lang="tr-TR" sz="5600" b="1" kern="1200" dirty="0"/>
        </a:p>
      </dsp:txBody>
      <dsp:txXfrm rot="16200000">
        <a:off x="-1153297" y="1155237"/>
        <a:ext cx="3298634" cy="988159"/>
      </dsp:txXfrm>
    </dsp:sp>
    <dsp:sp modelId="{21DB1F3F-A36F-4BDA-AB23-A2A6AA6BB455}">
      <dsp:nvSpPr>
        <dsp:cNvPr id="0" name=""/>
        <dsp:cNvSpPr/>
      </dsp:nvSpPr>
      <dsp:spPr>
        <a:xfrm>
          <a:off x="990099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Tekrarlanan ve geciken sonuçları azaltmak ve sonuç kalitesini artırmak için örnek toplama ve taşımayı optimize etmek </a:t>
          </a:r>
        </a:p>
      </dsp:txBody>
      <dsp:txXfrm>
        <a:off x="990099" y="0"/>
        <a:ext cx="3680893" cy="4022725"/>
      </dsp:txXfrm>
    </dsp:sp>
    <dsp:sp modelId="{CBC218C0-FA31-4D4D-8A42-4CFD798F739A}">
      <dsp:nvSpPr>
        <dsp:cNvPr id="0" name=""/>
        <dsp:cNvSpPr/>
      </dsp:nvSpPr>
      <dsp:spPr>
        <a:xfrm>
          <a:off x="5115663" y="0"/>
          <a:ext cx="4940796" cy="4022725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-469781"/>
            <a:satOff val="20444"/>
            <a:lumOff val="260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b="1" kern="1200"/>
            <a:t>PLAN</a:t>
          </a:r>
          <a:r>
            <a:rPr lang="tr-TR" sz="5600" kern="1200"/>
            <a:t> </a:t>
          </a:r>
          <a:endParaRPr lang="tr-TR" sz="5600" kern="1200" dirty="0"/>
        </a:p>
      </dsp:txBody>
      <dsp:txXfrm rot="16200000">
        <a:off x="3960426" y="1155237"/>
        <a:ext cx="3298634" cy="988159"/>
      </dsp:txXfrm>
    </dsp:sp>
    <dsp:sp modelId="{7C25E541-ABDA-4511-8FCF-36DCD8C7E1EC}">
      <dsp:nvSpPr>
        <dsp:cNvPr id="0" name=""/>
        <dsp:cNvSpPr/>
      </dsp:nvSpPr>
      <dsp:spPr>
        <a:xfrm rot="5400000">
          <a:off x="4844583" y="3080262"/>
          <a:ext cx="591569" cy="7411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E941C-A929-4F3D-BCFB-BF953721BA26}">
      <dsp:nvSpPr>
        <dsp:cNvPr id="0" name=""/>
        <dsp:cNvSpPr/>
      </dsp:nvSpPr>
      <dsp:spPr>
        <a:xfrm>
          <a:off x="6103823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>
              <a:solidFill>
                <a:schemeClr val="bg2">
                  <a:lumMod val="10000"/>
                </a:schemeClr>
              </a:solidFill>
            </a:rPr>
            <a:t>Doğru klinik örnek, etiketleme, örnek hacmi, klinik örnek saklama ve laboratuvara transferi için eğitim ve elektronik araçlar kullanılmalı</a:t>
          </a:r>
        </a:p>
      </dsp:txBody>
      <dsp:txXfrm>
        <a:off x="6103823" y="0"/>
        <a:ext cx="3680893" cy="4022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5FA1D-715D-43CB-8709-C2BC85FBBFE6}">
      <dsp:nvSpPr>
        <dsp:cNvPr id="0" name=""/>
        <dsp:cNvSpPr/>
      </dsp:nvSpPr>
      <dsp:spPr>
        <a:xfrm>
          <a:off x="1939" y="0"/>
          <a:ext cx="4940796" cy="4022725"/>
        </a:xfrm>
        <a:prstGeom prst="roundRect">
          <a:avLst>
            <a:gd name="adj" fmla="val 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HEDEF</a:t>
          </a:r>
        </a:p>
      </dsp:txBody>
      <dsp:txXfrm rot="16200000">
        <a:off x="-1153297" y="1155237"/>
        <a:ext cx="3298634" cy="988159"/>
      </dsp:txXfrm>
    </dsp:sp>
    <dsp:sp modelId="{92928D64-005C-4D91-963B-7F1F861941F1}">
      <dsp:nvSpPr>
        <dsp:cNvPr id="0" name=""/>
        <dsp:cNvSpPr/>
      </dsp:nvSpPr>
      <dsp:spPr>
        <a:xfrm>
          <a:off x="990099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Optimum tedavi ve bakım için kliniğe doğru yorumlu raporlar hazırlamak</a:t>
          </a:r>
        </a:p>
      </dsp:txBody>
      <dsp:txXfrm>
        <a:off x="990099" y="0"/>
        <a:ext cx="3680893" cy="4022725"/>
      </dsp:txXfrm>
    </dsp:sp>
    <dsp:sp modelId="{AA8DB91F-20F1-4BC7-944B-1606DD0DB933}">
      <dsp:nvSpPr>
        <dsp:cNvPr id="0" name=""/>
        <dsp:cNvSpPr/>
      </dsp:nvSpPr>
      <dsp:spPr>
        <a:xfrm>
          <a:off x="5115663" y="0"/>
          <a:ext cx="4940796" cy="4022725"/>
        </a:xfrm>
        <a:prstGeom prst="roundRect">
          <a:avLst>
            <a:gd name="adj" fmla="val 5000"/>
          </a:avLst>
        </a:prstGeom>
        <a:solidFill>
          <a:schemeClr val="accent2">
            <a:shade val="80000"/>
            <a:hueOff val="0"/>
            <a:satOff val="-89940"/>
            <a:lumOff val="44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PLAN</a:t>
          </a:r>
        </a:p>
      </dsp:txBody>
      <dsp:txXfrm rot="16200000">
        <a:off x="3960426" y="1155237"/>
        <a:ext cx="3298634" cy="988159"/>
      </dsp:txXfrm>
    </dsp:sp>
    <dsp:sp modelId="{7EDBB5FF-B466-40C9-AD32-5E87CF472269}">
      <dsp:nvSpPr>
        <dsp:cNvPr id="0" name=""/>
        <dsp:cNvSpPr/>
      </dsp:nvSpPr>
      <dsp:spPr>
        <a:xfrm rot="5400000">
          <a:off x="4844583" y="3080262"/>
          <a:ext cx="591569" cy="7411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506AC-296E-4BD3-B98D-FBCD1AC379F2}">
      <dsp:nvSpPr>
        <dsp:cNvPr id="0" name=""/>
        <dsp:cNvSpPr/>
      </dsp:nvSpPr>
      <dsp:spPr>
        <a:xfrm>
          <a:off x="6103823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 err="1"/>
            <a:t>Endikasyonlara</a:t>
          </a:r>
          <a:r>
            <a:rPr lang="tr-TR" sz="3700" kern="1200" dirty="0"/>
            <a:t> göre test algoritmaları hazırlamak </a:t>
          </a:r>
        </a:p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Refleks testler </a:t>
          </a:r>
          <a:r>
            <a:rPr lang="tr-TR" sz="3700" kern="1200" dirty="0" err="1"/>
            <a:t>HBYS’de</a:t>
          </a:r>
          <a:r>
            <a:rPr lang="tr-TR" sz="3700" kern="1200" dirty="0"/>
            <a:t> düzenlenmeli</a:t>
          </a:r>
        </a:p>
      </dsp:txBody>
      <dsp:txXfrm>
        <a:off x="6103823" y="0"/>
        <a:ext cx="3680893" cy="4022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CE056-D80A-45B2-9C6B-BA68CAB9925E}">
      <dsp:nvSpPr>
        <dsp:cNvPr id="0" name=""/>
        <dsp:cNvSpPr/>
      </dsp:nvSpPr>
      <dsp:spPr>
        <a:xfrm>
          <a:off x="1939" y="0"/>
          <a:ext cx="4940796" cy="4022725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HEDEF</a:t>
          </a:r>
        </a:p>
      </dsp:txBody>
      <dsp:txXfrm rot="16200000">
        <a:off x="-1153297" y="1155237"/>
        <a:ext cx="3298634" cy="988159"/>
      </dsp:txXfrm>
    </dsp:sp>
    <dsp:sp modelId="{0A6ED8FC-CAAE-44E3-B566-CB01A641BF7D}">
      <dsp:nvSpPr>
        <dsp:cNvPr id="0" name=""/>
        <dsp:cNvSpPr/>
      </dsp:nvSpPr>
      <dsp:spPr>
        <a:xfrm>
          <a:off x="990099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Akılcı antibiyotik kullanımını optimize etmek  </a:t>
          </a:r>
        </a:p>
      </dsp:txBody>
      <dsp:txXfrm>
        <a:off x="990099" y="0"/>
        <a:ext cx="3680893" cy="4022725"/>
      </dsp:txXfrm>
    </dsp:sp>
    <dsp:sp modelId="{2A4DECB3-4F22-4D31-A449-547D4B58BB77}">
      <dsp:nvSpPr>
        <dsp:cNvPr id="0" name=""/>
        <dsp:cNvSpPr/>
      </dsp:nvSpPr>
      <dsp:spPr>
        <a:xfrm>
          <a:off x="5115663" y="0"/>
          <a:ext cx="4940796" cy="4022725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-264732"/>
            <a:satOff val="-21197"/>
            <a:lumOff val="314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PLAN</a:t>
          </a:r>
        </a:p>
      </dsp:txBody>
      <dsp:txXfrm rot="16200000">
        <a:off x="3960426" y="1155237"/>
        <a:ext cx="3298634" cy="988159"/>
      </dsp:txXfrm>
    </dsp:sp>
    <dsp:sp modelId="{461C775C-AC05-4ECD-8413-8FDDFFD88B8C}">
      <dsp:nvSpPr>
        <dsp:cNvPr id="0" name=""/>
        <dsp:cNvSpPr/>
      </dsp:nvSpPr>
      <dsp:spPr>
        <a:xfrm rot="5400000">
          <a:off x="4844583" y="3080262"/>
          <a:ext cx="591569" cy="7411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57725-BB35-4D13-981A-0626044B4F57}">
      <dsp:nvSpPr>
        <dsp:cNvPr id="0" name=""/>
        <dsp:cNvSpPr/>
      </dsp:nvSpPr>
      <dsp:spPr>
        <a:xfrm>
          <a:off x="6103823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Kısıtlı ve yorumlu antibiyotik raporu hazırlanmalı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Kümülatif antibiyotik raporlar hazırlanmalı ve paylaşılmalı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Hızlı tanı testleri kullanılmalı </a:t>
          </a:r>
        </a:p>
      </dsp:txBody>
      <dsp:txXfrm>
        <a:off x="6103823" y="0"/>
        <a:ext cx="3680893" cy="40227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33942-182E-40C2-AFF1-0370E7565AC9}">
      <dsp:nvSpPr>
        <dsp:cNvPr id="0" name=""/>
        <dsp:cNvSpPr/>
      </dsp:nvSpPr>
      <dsp:spPr>
        <a:xfrm>
          <a:off x="1939" y="0"/>
          <a:ext cx="4940796" cy="402272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HEDEF</a:t>
          </a:r>
        </a:p>
      </dsp:txBody>
      <dsp:txXfrm rot="16200000">
        <a:off x="-1153297" y="1155237"/>
        <a:ext cx="3298634" cy="988159"/>
      </dsp:txXfrm>
    </dsp:sp>
    <dsp:sp modelId="{FFE07443-B1EC-461F-A73D-F71B390D2886}">
      <dsp:nvSpPr>
        <dsp:cNvPr id="0" name=""/>
        <dsp:cNvSpPr/>
      </dsp:nvSpPr>
      <dsp:spPr>
        <a:xfrm>
          <a:off x="990099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Laboratuvarda gereksiz harcamaları önlemek </a:t>
          </a:r>
        </a:p>
      </dsp:txBody>
      <dsp:txXfrm>
        <a:off x="990099" y="0"/>
        <a:ext cx="3680893" cy="4022725"/>
      </dsp:txXfrm>
    </dsp:sp>
    <dsp:sp modelId="{8423C035-ADB3-4E58-8678-15AFE7E7623B}">
      <dsp:nvSpPr>
        <dsp:cNvPr id="0" name=""/>
        <dsp:cNvSpPr/>
      </dsp:nvSpPr>
      <dsp:spPr>
        <a:xfrm>
          <a:off x="5115663" y="0"/>
          <a:ext cx="4940796" cy="402272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PLAN</a:t>
          </a:r>
        </a:p>
      </dsp:txBody>
      <dsp:txXfrm rot="16200000">
        <a:off x="3960426" y="1155237"/>
        <a:ext cx="3298634" cy="988159"/>
      </dsp:txXfrm>
    </dsp:sp>
    <dsp:sp modelId="{12AF8463-9772-4F16-BA97-2FC276A73671}">
      <dsp:nvSpPr>
        <dsp:cNvPr id="0" name=""/>
        <dsp:cNvSpPr/>
      </dsp:nvSpPr>
      <dsp:spPr>
        <a:xfrm rot="5400000">
          <a:off x="4844583" y="3080262"/>
          <a:ext cx="591569" cy="7411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A1ABC-006C-4804-B0A9-DBEAEDC5110D}">
      <dsp:nvSpPr>
        <dsp:cNvPr id="0" name=""/>
        <dsp:cNvSpPr/>
      </dsp:nvSpPr>
      <dsp:spPr>
        <a:xfrm>
          <a:off x="6103823" y="0"/>
          <a:ext cx="368089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Preklinik süreç doğru yönetilmeli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Gereksiz test istemi azaltılmalı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Gereksiz panel çalışmaları engellenmeli </a:t>
          </a:r>
        </a:p>
      </dsp:txBody>
      <dsp:txXfrm>
        <a:off x="6103823" y="0"/>
        <a:ext cx="3680893" cy="402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A34F5-5290-483D-BF0A-FFD786CBC8F4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A6EB-22BD-4DA8-A372-1A55F2368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60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435472" y="160912"/>
            <a:ext cx="1877110" cy="1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1985" r="19969"/>
          <a:stretch/>
        </p:blipFill>
        <p:spPr>
          <a:xfrm>
            <a:off x="10556470" y="178229"/>
            <a:ext cx="1946669" cy="1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3A697-B6D2-413C-A828-670B4DB2AE09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6715032-2714-DB0C-9E8D-2B42F69B0AA3}"/>
              </a:ext>
            </a:extLst>
          </p:cNvPr>
          <p:cNvSpPr txBox="1"/>
          <p:nvPr/>
        </p:nvSpPr>
        <p:spPr>
          <a:xfrm>
            <a:off x="1529444" y="2121986"/>
            <a:ext cx="10003596" cy="2016878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5400" b="1" dirty="0"/>
              <a:t>TANISAL YÖNETİŞİM </a:t>
            </a:r>
          </a:p>
          <a:p>
            <a:pPr algn="ctr"/>
            <a:endParaRPr lang="tr-TR" sz="36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8BFA002-4296-0BF6-076F-1786E1B83DB4}"/>
              </a:ext>
            </a:extLst>
          </p:cNvPr>
          <p:cNvSpPr txBox="1"/>
          <p:nvPr/>
        </p:nvSpPr>
        <p:spPr>
          <a:xfrm>
            <a:off x="125834" y="6392411"/>
            <a:ext cx="64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V1-Temmuz 2025              Hazırlayan: Doç. Dr. Serap SÜZÜK YILDIZ</a:t>
            </a:r>
          </a:p>
        </p:txBody>
      </p:sp>
    </p:spTree>
    <p:extLst>
      <p:ext uri="{BB962C8B-B14F-4D97-AF65-F5344CB8AC3E}">
        <p14:creationId xmlns:p14="http://schemas.microsoft.com/office/powerpoint/2010/main" val="25855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63" y="286603"/>
            <a:ext cx="10193154" cy="1092934"/>
          </a:xfrm>
        </p:spPr>
        <p:txBody>
          <a:bodyPr>
            <a:normAutofit fontScale="90000"/>
          </a:bodyPr>
          <a:lstStyle/>
          <a:p>
            <a:r>
              <a:rPr lang="tr-TR" dirty="0"/>
              <a:t>Optimal Bir Test Yolculuğu- </a:t>
            </a:r>
            <a:br>
              <a:rPr lang="tr-TR" dirty="0"/>
            </a:br>
            <a:r>
              <a:rPr lang="tr-TR" dirty="0"/>
              <a:t>Tanısal Yönetişimin Aşamaları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1" y="2556188"/>
            <a:ext cx="2592343" cy="23558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597" y="2768719"/>
            <a:ext cx="3379112" cy="18730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87184" y="1555159"/>
            <a:ext cx="2223435" cy="1155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Hastanın sağlık kurum/kuruluşuna başvurması ve klinik değerlendirme </a:t>
            </a:r>
          </a:p>
        </p:txBody>
      </p:sp>
      <p:sp>
        <p:nvSpPr>
          <p:cNvPr id="7" name="Sol Sağ Ok 6"/>
          <p:cNvSpPr/>
          <p:nvPr/>
        </p:nvSpPr>
        <p:spPr>
          <a:xfrm>
            <a:off x="2597247" y="3232516"/>
            <a:ext cx="6188350" cy="1233606"/>
          </a:xfrm>
          <a:prstGeom prst="leftRightArrow">
            <a:avLst>
              <a:gd name="adj1" fmla="val 44424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000000"/>
                </a:solidFill>
              </a:rPr>
              <a:t>Hasta yatağından laboratuvar tezgahına</a:t>
            </a:r>
          </a:p>
          <a:p>
            <a:pPr algn="ctr"/>
            <a:r>
              <a:rPr lang="tr-TR" b="1" dirty="0">
                <a:solidFill>
                  <a:srgbClr val="000000"/>
                </a:solidFill>
              </a:rPr>
              <a:t>Laboratuvar tezgahından hasta yatağına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73810" y="5082234"/>
            <a:ext cx="2223435" cy="1155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Klinik değerlendirme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424672" y="1623641"/>
            <a:ext cx="2223435" cy="1155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Klinik örneği ve hastaya ait bilgileri laboratuvara gönderme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126480" y="1634171"/>
            <a:ext cx="2223435" cy="1155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Örneği laboratuvara kabul etme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079513" y="1608777"/>
            <a:ext cx="2223435" cy="1155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Hızlı tanı testleri çalışma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9450062" y="5082234"/>
            <a:ext cx="2223435" cy="1155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Sonuçları yorumlama ve raporlama 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790202" y="5059071"/>
            <a:ext cx="2223435" cy="1155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Klinik ile iletişime geçme </a:t>
            </a:r>
          </a:p>
        </p:txBody>
      </p:sp>
    </p:spTree>
    <p:extLst>
      <p:ext uri="{BB962C8B-B14F-4D97-AF65-F5344CB8AC3E}">
        <p14:creationId xmlns:p14="http://schemas.microsoft.com/office/powerpoint/2010/main" val="5304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Hızlı Tanı Testlerine Duyulan Gereksinim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390409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 Antimikrobiyal direnç, halk sağlığını tehdit eden en önemli küresel sorunlardan biridir</a:t>
            </a:r>
          </a:p>
          <a:p>
            <a:r>
              <a:rPr lang="tr-TR" dirty="0"/>
              <a:t> Gelişen teknoloji ile uyumlu olarak hızlı antimikrobiyal direnç test talebi artmaktadır </a:t>
            </a:r>
          </a:p>
          <a:p>
            <a:r>
              <a:rPr lang="tr-TR" dirty="0"/>
              <a:t> Konvansiyonel yöntemlerle sonuca ulaşma süresi uzundur </a:t>
            </a:r>
          </a:p>
          <a:p>
            <a:r>
              <a:rPr lang="tr-TR" dirty="0"/>
              <a:t> Kullanım ile direnç arasındaki ilişki artık net olarak bilinmektedir</a:t>
            </a:r>
          </a:p>
          <a:p>
            <a:r>
              <a:rPr lang="tr-TR" dirty="0"/>
              <a:t> Dirençli mikroorganizmalarla mücadelenin maliyeti yüksektir</a:t>
            </a:r>
          </a:p>
          <a:p>
            <a:r>
              <a:rPr lang="tr-TR" dirty="0"/>
              <a:t> Yeni geliştirilen antibiyotiklerin beklentileri karşılaması çok düşüktür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208" y="5240513"/>
            <a:ext cx="1828645" cy="103689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85" y="5236143"/>
            <a:ext cx="1828645" cy="10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Hızlı Tanı Testleri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Antibiyotik direncine karşı önemli savunma mekanizmasıdır</a:t>
            </a:r>
          </a:p>
          <a:p>
            <a:r>
              <a:rPr lang="tr-TR" dirty="0"/>
              <a:t> Antimikrobiyal yönetişim için önemli bir araçtır</a:t>
            </a:r>
          </a:p>
          <a:p>
            <a:r>
              <a:rPr lang="tr-TR" dirty="0"/>
              <a:t> </a:t>
            </a:r>
            <a:r>
              <a:rPr lang="tr-TR" dirty="0" err="1"/>
              <a:t>Mortaliteyi</a:t>
            </a:r>
            <a:r>
              <a:rPr lang="tr-TR" dirty="0"/>
              <a:t> azaltır </a:t>
            </a:r>
          </a:p>
          <a:p>
            <a:r>
              <a:rPr lang="tr-TR" dirty="0"/>
              <a:t> Hastanede kalış süresini etkiler</a:t>
            </a:r>
          </a:p>
          <a:p>
            <a:r>
              <a:rPr lang="tr-TR" dirty="0"/>
              <a:t> Sağlık hizmeti maliyetlerini düşürür</a:t>
            </a:r>
          </a:p>
          <a:p>
            <a:pPr lvl="1"/>
            <a:r>
              <a:rPr lang="tr-TR" dirty="0"/>
              <a:t>Sağlık bakım hizmetinde </a:t>
            </a:r>
          </a:p>
          <a:p>
            <a:pPr lvl="1"/>
            <a:r>
              <a:rPr lang="tr-TR" dirty="0"/>
              <a:t>Antibiyotik kullanımında 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38197" y="6059092"/>
            <a:ext cx="33538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100" i="1" dirty="0" err="1">
                <a:solidFill>
                  <a:srgbClr val="000000"/>
                </a:solidFill>
              </a:rPr>
              <a:t>Giordano</a:t>
            </a:r>
            <a:r>
              <a:rPr lang="tr-TR" sz="1100" i="1" dirty="0">
                <a:solidFill>
                  <a:srgbClr val="000000"/>
                </a:solidFill>
              </a:rPr>
              <a:t> C et al. </a:t>
            </a:r>
            <a:r>
              <a:rPr lang="tr-TR" sz="1100" i="1" dirty="0" err="1">
                <a:solidFill>
                  <a:srgbClr val="000000"/>
                </a:solidFill>
              </a:rPr>
              <a:t>Biomed</a:t>
            </a:r>
            <a:r>
              <a:rPr lang="tr-TR" sz="1100" i="1" dirty="0">
                <a:solidFill>
                  <a:srgbClr val="000000"/>
                </a:solidFill>
              </a:rPr>
              <a:t> </a:t>
            </a:r>
            <a:r>
              <a:rPr lang="tr-TR" sz="1100" i="1" dirty="0" err="1">
                <a:solidFill>
                  <a:srgbClr val="000000"/>
                </a:solidFill>
              </a:rPr>
              <a:t>Res</a:t>
            </a:r>
            <a:r>
              <a:rPr lang="tr-TR" sz="1100" i="1" dirty="0">
                <a:solidFill>
                  <a:srgbClr val="000000"/>
                </a:solidFill>
              </a:rPr>
              <a:t>. </a:t>
            </a:r>
            <a:r>
              <a:rPr lang="tr-TR" sz="1100" i="1" dirty="0" err="1">
                <a:solidFill>
                  <a:srgbClr val="000000"/>
                </a:solidFill>
              </a:rPr>
              <a:t>Int</a:t>
            </a:r>
            <a:r>
              <a:rPr lang="tr-TR" sz="1100" i="1" dirty="0">
                <a:solidFill>
                  <a:srgbClr val="000000"/>
                </a:solidFill>
              </a:rPr>
              <a:t>. 2018, 2018, 6976923</a:t>
            </a:r>
          </a:p>
        </p:txBody>
      </p:sp>
    </p:spTree>
    <p:extLst>
      <p:ext uri="{BB962C8B-B14F-4D97-AF65-F5344CB8AC3E}">
        <p14:creationId xmlns:p14="http://schemas.microsoft.com/office/powerpoint/2010/main" val="88675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0653" y="199977"/>
            <a:ext cx="10058400" cy="1198192"/>
          </a:xfrm>
        </p:spPr>
        <p:txBody>
          <a:bodyPr/>
          <a:lstStyle/>
          <a:p>
            <a:r>
              <a:rPr lang="tr-TR" dirty="0"/>
              <a:t>Hızlı Tanı Testleri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84056"/>
              </p:ext>
            </p:extLst>
          </p:nvPr>
        </p:nvGraphicFramePr>
        <p:xfrm>
          <a:off x="709246" y="1192741"/>
          <a:ext cx="11482754" cy="513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709246" y="1521155"/>
            <a:ext cx="3675185" cy="4155996"/>
            <a:chOff x="691661" y="1682096"/>
            <a:chExt cx="3675185" cy="4155996"/>
          </a:xfrm>
        </p:grpSpPr>
        <p:sp>
          <p:nvSpPr>
            <p:cNvPr id="6" name="Oval 5"/>
            <p:cNvSpPr/>
            <p:nvPr/>
          </p:nvSpPr>
          <p:spPr>
            <a:xfrm>
              <a:off x="691661" y="2215662"/>
              <a:ext cx="3370385" cy="3622430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03" y="1682096"/>
              <a:ext cx="1824843" cy="1626491"/>
            </a:xfrm>
            <a:prstGeom prst="rect">
              <a:avLst/>
            </a:prstGeom>
          </p:spPr>
        </p:pic>
      </p:grpSp>
      <p:sp>
        <p:nvSpPr>
          <p:cNvPr id="8" name="Metin kutusu 7"/>
          <p:cNvSpPr txBox="1"/>
          <p:nvPr/>
        </p:nvSpPr>
        <p:spPr>
          <a:xfrm>
            <a:off x="1010653" y="5835129"/>
            <a:ext cx="1034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  30 </a:t>
            </a:r>
            <a:r>
              <a:rPr lang="tr-TR" b="1" dirty="0" err="1">
                <a:solidFill>
                  <a:srgbClr val="000000"/>
                </a:solidFill>
              </a:rPr>
              <a:t>dk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r>
              <a:rPr lang="tr-TR" b="1" dirty="0">
                <a:solidFill>
                  <a:srgbClr val="000000"/>
                </a:solidFill>
                <a:sym typeface="Wingdings" panose="05000000000000000000" pitchFamily="2" charset="2"/>
              </a:rPr>
              <a:t> Saatler/günler!!!                		    30 </a:t>
            </a:r>
            <a:r>
              <a:rPr lang="tr-TR" b="1" dirty="0" err="1">
                <a:solidFill>
                  <a:srgbClr val="000000"/>
                </a:solidFill>
                <a:sym typeface="Wingdings" panose="05000000000000000000" pitchFamily="2" charset="2"/>
              </a:rPr>
              <a:t>dk</a:t>
            </a:r>
            <a:r>
              <a:rPr lang="tr-TR" b="1" dirty="0">
                <a:solidFill>
                  <a:srgbClr val="000000"/>
                </a:solidFill>
                <a:sym typeface="Wingdings" panose="05000000000000000000" pitchFamily="2" charset="2"/>
              </a:rPr>
              <a:t> Saatler			                   Günler  Haftalar</a:t>
            </a:r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2058"/>
          </a:xfrm>
        </p:spPr>
        <p:txBody>
          <a:bodyPr/>
          <a:lstStyle/>
          <a:p>
            <a:r>
              <a:rPr lang="tr-TR" dirty="0"/>
              <a:t>Hızlı Tanı Testleri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84" y="1510457"/>
            <a:ext cx="8348317" cy="4661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6" y="4825689"/>
            <a:ext cx="1582748" cy="13458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885" y="1737360"/>
            <a:ext cx="1457124" cy="1794488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>
          <a:blip r:embed="rId5"/>
          <a:stretch>
            <a:fillRect/>
          </a:stretch>
        </p:blipFill>
        <p:spPr>
          <a:xfrm>
            <a:off x="10597201" y="3851457"/>
            <a:ext cx="1102808" cy="19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6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Optimal Hasta Yönetim Stratejilerinin Seçimi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43093"/>
              </p:ext>
            </p:extLst>
          </p:nvPr>
        </p:nvGraphicFramePr>
        <p:xfrm>
          <a:off x="1096962" y="1846263"/>
          <a:ext cx="10886491" cy="446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236143" y="3195587"/>
            <a:ext cx="2247499" cy="19806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Tanısal Yönetişim ve Antimikrobiyal Yönetişim</a:t>
            </a:r>
          </a:p>
        </p:txBody>
      </p:sp>
    </p:spTree>
    <p:extLst>
      <p:ext uri="{BB962C8B-B14F-4D97-AF65-F5344CB8AC3E}">
        <p14:creationId xmlns:p14="http://schemas.microsoft.com/office/powerpoint/2010/main" val="342080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54" y="1769435"/>
            <a:ext cx="5729582" cy="4506151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8484382" y="5906254"/>
            <a:ext cx="370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Messacar</a:t>
            </a:r>
            <a:r>
              <a:rPr lang="fr-FR" dirty="0"/>
              <a:t> et al. J Clin </a:t>
            </a:r>
            <a:r>
              <a:rPr lang="fr-FR" dirty="0" err="1"/>
              <a:t>Microbiol</a:t>
            </a:r>
            <a:r>
              <a:rPr lang="fr-FR" dirty="0"/>
              <a:t>, 2017.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Hızlı Tanı Testleri-Tanısal Yönetişim-Antimikrobiyal Yönetişim </a:t>
            </a:r>
          </a:p>
        </p:txBody>
      </p:sp>
    </p:spTree>
    <p:extLst>
      <p:ext uri="{BB962C8B-B14F-4D97-AF65-F5344CB8AC3E}">
        <p14:creationId xmlns:p14="http://schemas.microsoft.com/office/powerpoint/2010/main" val="422471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Tanısal Yönetişim Hedefleri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2475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56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Tanısal Yönetişim Hedefleri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29226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92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Tanısal Yönetişim Hedefleri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18740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80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Gereksiz ve akılcı olmayan antibiyotik kullanımının etkileri</a:t>
            </a:r>
          </a:p>
          <a:p>
            <a:r>
              <a:rPr lang="tr-TR" dirty="0"/>
              <a:t> Tanısal yönetişim tanımı </a:t>
            </a:r>
          </a:p>
          <a:p>
            <a:r>
              <a:rPr lang="tr-TR" dirty="0"/>
              <a:t> Hızlı tanı testleri </a:t>
            </a:r>
          </a:p>
          <a:p>
            <a:r>
              <a:rPr lang="tr-TR" dirty="0"/>
              <a:t> Tanısal yönetişim hedefleri ve planlar </a:t>
            </a:r>
          </a:p>
          <a:p>
            <a:r>
              <a:rPr lang="tr-TR" dirty="0"/>
              <a:t> Klinik örneklere göre tanısal yönetişim gereklilikleri </a:t>
            </a:r>
          </a:p>
          <a:p>
            <a:r>
              <a:rPr lang="tr-TR" dirty="0"/>
              <a:t> Kan kültürü örneğinde tanısal yönetişim </a:t>
            </a:r>
          </a:p>
          <a:p>
            <a:r>
              <a:rPr lang="tr-TR" dirty="0"/>
              <a:t> Sonuç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5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Tanısal Yönetişim Hedefleri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89567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33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4815" y="181828"/>
            <a:ext cx="10641330" cy="1450757"/>
          </a:xfrm>
        </p:spPr>
        <p:txBody>
          <a:bodyPr/>
          <a:lstStyle/>
          <a:p>
            <a:r>
              <a:rPr lang="tr-TR" dirty="0"/>
              <a:t>Kan Kültürü ve Tanısal Yönetişim Gereklilikleri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6280" y="1964377"/>
            <a:ext cx="10058400" cy="4023360"/>
          </a:xfrm>
        </p:spPr>
        <p:txBody>
          <a:bodyPr>
            <a:normAutofit/>
          </a:bodyPr>
          <a:lstStyle/>
          <a:p>
            <a:r>
              <a:rPr lang="tr-TR" dirty="0"/>
              <a:t> Kan kültürlerinin yaklaşık %50’si </a:t>
            </a:r>
            <a:r>
              <a:rPr lang="tr-TR" dirty="0" err="1"/>
              <a:t>kontamine</a:t>
            </a:r>
            <a:r>
              <a:rPr lang="tr-TR" dirty="0"/>
              <a:t> olmakta ve alınan örneklerin %10’u pozitif sinyal verir</a:t>
            </a:r>
          </a:p>
          <a:p>
            <a:r>
              <a:rPr lang="tr-TR" dirty="0"/>
              <a:t> Uygun olmayan kan kültürü sonuçları yalancı pozitiflik verebilir ve gereksiz antibiyotik kullanımına neden olur</a:t>
            </a:r>
          </a:p>
          <a:p>
            <a:r>
              <a:rPr lang="tr-TR" dirty="0"/>
              <a:t> </a:t>
            </a:r>
            <a:r>
              <a:rPr lang="tr-TR" dirty="0" err="1"/>
              <a:t>Sendromik</a:t>
            </a:r>
            <a:r>
              <a:rPr lang="tr-TR" dirty="0"/>
              <a:t> panellerin kullanımı test dönüş süresini kısaltır </a:t>
            </a:r>
          </a:p>
          <a:p>
            <a:r>
              <a:rPr lang="tr-TR" dirty="0"/>
              <a:t> Santral venöz kateterler gereksiz yere çıkarılır</a:t>
            </a:r>
          </a:p>
          <a:p>
            <a:r>
              <a:rPr lang="tr-TR" dirty="0"/>
              <a:t> Yüksek maliyet ve yatış süresinde uzama gözlenir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578429" y="5726127"/>
            <a:ext cx="461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Infect Control &amp;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Hosp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Epidemiol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2023;44:178–185</a:t>
            </a:r>
            <a:endParaRPr lang="tr-TR" sz="1400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Doern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et al.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Clin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Microbiol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Rev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. 2019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Oct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30;33(1):e00009-19</a:t>
            </a:r>
          </a:p>
        </p:txBody>
      </p:sp>
    </p:spTree>
    <p:extLst>
      <p:ext uri="{BB962C8B-B14F-4D97-AF65-F5344CB8AC3E}">
        <p14:creationId xmlns:p14="http://schemas.microsoft.com/office/powerpoint/2010/main" val="3967041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Solunum Yolu Örnekleri ve Tanısal Yönetişim Gereklilikleri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Solunum yolu örnekleri steril değildir</a:t>
            </a:r>
          </a:p>
          <a:p>
            <a:r>
              <a:rPr lang="tr-TR" dirty="0"/>
              <a:t> Kültürde üreme solunum yolu enfeksiyon etken varlığını göstermez </a:t>
            </a:r>
          </a:p>
          <a:p>
            <a:r>
              <a:rPr lang="tr-TR" dirty="0"/>
              <a:t> </a:t>
            </a:r>
            <a:r>
              <a:rPr lang="tr-TR" dirty="0" err="1"/>
              <a:t>Biyofilm</a:t>
            </a:r>
            <a:r>
              <a:rPr lang="tr-TR" dirty="0"/>
              <a:t> varlığı antibiyotik tedavisini etkisiz hale getirebilir</a:t>
            </a:r>
          </a:p>
          <a:p>
            <a:r>
              <a:rPr lang="tr-TR" dirty="0"/>
              <a:t> Yanlış test sonuçları gereksiz ve akılcı olmayan antibiyotik kullanımına neden olur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516296" y="5464579"/>
            <a:ext cx="46757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Natalini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et al.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Nat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Rev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Microbiol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. 2023;21:222-235</a:t>
            </a:r>
          </a:p>
          <a:p>
            <a:pPr algn="r"/>
            <a:r>
              <a:rPr lang="it-IT" sz="1400" dirty="0">
                <a:solidFill>
                  <a:schemeClr val="bg2">
                    <a:lumMod val="10000"/>
                  </a:schemeClr>
                </a:solidFill>
              </a:rPr>
              <a:t>Sick-Samuels et al. Pediatr Crit Care Med. 2024;25(1):e20-e30</a:t>
            </a:r>
            <a:endParaRPr lang="tr-TR" sz="1400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Albin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et al. Open Forum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Infect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Dis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. 2022;9(6):ofac183</a:t>
            </a:r>
          </a:p>
        </p:txBody>
      </p:sp>
    </p:spTree>
    <p:extLst>
      <p:ext uri="{BB962C8B-B14F-4D97-AF65-F5344CB8AC3E}">
        <p14:creationId xmlns:p14="http://schemas.microsoft.com/office/powerpoint/2010/main" val="300535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Üriner Sistem Örnekleri ve Tanısal Yönetişim Gereklilikleri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9000877" cy="402336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Örnek alımında </a:t>
            </a:r>
            <a:r>
              <a:rPr lang="tr-TR" dirty="0" err="1"/>
              <a:t>kontaminasyon</a:t>
            </a:r>
            <a:r>
              <a:rPr lang="tr-TR" dirty="0"/>
              <a:t> olasılığının yüksekliği</a:t>
            </a:r>
          </a:p>
          <a:p>
            <a:r>
              <a:rPr lang="tr-TR" dirty="0"/>
              <a:t> Her üreme üriner sistem enfeksiyonu göstergesi değildir </a:t>
            </a:r>
          </a:p>
          <a:p>
            <a:r>
              <a:rPr lang="tr-TR" dirty="0"/>
              <a:t> Asemptomatik bakteriüri için örnek gönderilmemeli </a:t>
            </a:r>
          </a:p>
          <a:p>
            <a:r>
              <a:rPr lang="tr-TR" dirty="0"/>
              <a:t> Asemptomatik bakteriüri tedavi edilmemeli</a:t>
            </a:r>
          </a:p>
          <a:p>
            <a:r>
              <a:rPr lang="tr-TR" dirty="0"/>
              <a:t> Torba ile alınan idrar kültürü örnekleri çocuklarda gereksiz tanı ve tedaviye neden olur</a:t>
            </a:r>
          </a:p>
          <a:p>
            <a:r>
              <a:rPr lang="tr-TR" dirty="0"/>
              <a:t> </a:t>
            </a:r>
            <a:r>
              <a:rPr lang="tr-TR" dirty="0" err="1"/>
              <a:t>Kateterli</a:t>
            </a:r>
            <a:r>
              <a:rPr lang="tr-TR" dirty="0"/>
              <a:t> hastalardan alınan örnekler gereksiz tanı ve tedaviye neden olabilir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193213" y="5654302"/>
            <a:ext cx="399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Diviney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et al. Pediatr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Nephrol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. 2021;36:1697-1708</a:t>
            </a:r>
          </a:p>
          <a:p>
            <a:pPr algn="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Chan-Tack et al. Infect Control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Hosp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Epidemiol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. 2020</a:t>
            </a:r>
            <a:endParaRPr lang="tr-TR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9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76054" y="1471051"/>
            <a:ext cx="3200400" cy="2286000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Kültürü Örneğinde Tanısal Yönetişim 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50" y="424942"/>
            <a:ext cx="2667835" cy="266783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950" y="1891427"/>
            <a:ext cx="2619375" cy="17430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388" y="3258139"/>
            <a:ext cx="2668228" cy="24735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616" y="3757051"/>
            <a:ext cx="3410441" cy="22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1450757"/>
          </a:xfrm>
        </p:spPr>
        <p:txBody>
          <a:bodyPr>
            <a:normAutofit/>
          </a:bodyPr>
          <a:lstStyle/>
          <a:p>
            <a:r>
              <a:rPr lang="tr-TR" sz="4400" dirty="0"/>
              <a:t>Kan Kültüründe Tanısal Yönetişim Stratejileri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433633" y="1828798"/>
            <a:ext cx="11613823" cy="4048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Testin örnek alınmasından raporlanmasına kadar kanıta dayalı verilerin kullanılması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00"/>
                </a:solidFill>
              </a:rPr>
              <a:t>Endikasyona</a:t>
            </a:r>
            <a:r>
              <a:rPr lang="tr-TR" sz="2400" dirty="0">
                <a:solidFill>
                  <a:srgbClr val="000000"/>
                </a:solidFill>
              </a:rPr>
              <a:t> uygun test istemi (Kanıta dayalı)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Gerçek zamanlı klinik karar desteği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Bakteriyemi olasılığı düşük olan enfeksiyonlar (alt ÜSE gibi) için testin istem setlerinden çıkarılması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Bakteriyemi olasılığı yüksek olan infeksiyonlar (septik şok gibi) için testin istem setlerine dahil edilmesi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00"/>
                </a:solidFill>
              </a:rPr>
              <a:t>Sürveyans</a:t>
            </a:r>
            <a:r>
              <a:rPr lang="tr-TR" sz="2400" dirty="0">
                <a:solidFill>
                  <a:srgbClr val="000000"/>
                </a:solidFill>
              </a:rPr>
              <a:t> amaçlı kan kültürü istenmemesi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Kanıta dayalı verilere göre gerekli takip kültürlerinin </a:t>
            </a:r>
            <a:r>
              <a:rPr lang="tr-TR" sz="2400" dirty="0" err="1">
                <a:solidFill>
                  <a:srgbClr val="000000"/>
                </a:solidFill>
              </a:rPr>
              <a:t>otomatize</a:t>
            </a:r>
            <a:r>
              <a:rPr lang="tr-TR" sz="2400" dirty="0">
                <a:solidFill>
                  <a:srgbClr val="000000"/>
                </a:solidFill>
              </a:rPr>
              <a:t> edilmesi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645137" y="5876845"/>
            <a:ext cx="453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400" dirty="0">
                <a:solidFill>
                  <a:srgbClr val="000000"/>
                </a:solidFill>
              </a:rPr>
              <a:t>Singh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2024;45:405-411</a:t>
            </a:r>
          </a:p>
          <a:p>
            <a:pPr algn="r"/>
            <a:r>
              <a:rPr lang="tr-TR" sz="1400" dirty="0" err="1">
                <a:solidFill>
                  <a:srgbClr val="000000"/>
                </a:solidFill>
              </a:rPr>
              <a:t>Ku</a:t>
            </a:r>
            <a:r>
              <a:rPr lang="tr-TR" sz="1400" dirty="0">
                <a:solidFill>
                  <a:srgbClr val="000000"/>
                </a:solidFill>
              </a:rPr>
              <a:t>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2023;44:1901-1908</a:t>
            </a:r>
          </a:p>
        </p:txBody>
      </p:sp>
    </p:spTree>
    <p:extLst>
      <p:ext uri="{BB962C8B-B14F-4D97-AF65-F5344CB8AC3E}">
        <p14:creationId xmlns:p14="http://schemas.microsoft.com/office/powerpoint/2010/main" val="54769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1450757"/>
          </a:xfrm>
        </p:spPr>
        <p:txBody>
          <a:bodyPr>
            <a:normAutofit/>
          </a:bodyPr>
          <a:lstStyle/>
          <a:p>
            <a:r>
              <a:rPr lang="tr-TR" sz="4400" dirty="0"/>
              <a:t>Kan Kültüründe Tanısal Yönetişim Stratejileri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483909" y="1879250"/>
            <a:ext cx="11613823" cy="39326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Örneklerin toplanması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İki set* kan kültürü alınmalı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İntravasküler kateterlerden örnek alınmaması (kateter ilişkili bakteriyemi hariç)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Kan kültürü alım setlerinin hazırlanması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Kan alımı için özellikli ekip ya da </a:t>
            </a:r>
            <a:r>
              <a:rPr lang="tr-TR" sz="2400" dirty="0" err="1">
                <a:solidFill>
                  <a:srgbClr val="000000"/>
                </a:solidFill>
              </a:rPr>
              <a:t>flebotomistler</a:t>
            </a:r>
            <a:r>
              <a:rPr lang="tr-TR" sz="2400" dirty="0">
                <a:solidFill>
                  <a:srgbClr val="000000"/>
                </a:solidFill>
              </a:rPr>
              <a:t> tarafından alınması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Uygun cilt antisepsisi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Kan kültürü şişelerinin kapağının %70 alkol ile dezenfeksiyonu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Kan kültürü şişelerine uygun hacimde örnek alınması (Pediatrik hacim 1-3mL/şişe, yetişkinde 8-10 </a:t>
            </a:r>
            <a:r>
              <a:rPr lang="tr-TR" sz="2400" dirty="0" err="1">
                <a:solidFill>
                  <a:srgbClr val="000000"/>
                </a:solidFill>
              </a:rPr>
              <a:t>mL</a:t>
            </a:r>
            <a:r>
              <a:rPr lang="tr-TR" sz="2400" dirty="0">
                <a:solidFill>
                  <a:srgbClr val="000000"/>
                </a:solidFill>
              </a:rPr>
              <a:t>/şişe)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Alımdan maksimum 2 saat içinde kan kültürü şişelerinin cihaza yerleştirilmesi 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645137" y="5876845"/>
            <a:ext cx="453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400" dirty="0">
                <a:solidFill>
                  <a:srgbClr val="000000"/>
                </a:solidFill>
              </a:rPr>
              <a:t>Singh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2024;45:405-411</a:t>
            </a:r>
          </a:p>
          <a:p>
            <a:pPr algn="r"/>
            <a:r>
              <a:rPr lang="tr-TR" sz="1400" dirty="0" err="1">
                <a:solidFill>
                  <a:srgbClr val="000000"/>
                </a:solidFill>
              </a:rPr>
              <a:t>Ku</a:t>
            </a:r>
            <a:r>
              <a:rPr lang="tr-TR" sz="1400" dirty="0">
                <a:solidFill>
                  <a:srgbClr val="000000"/>
                </a:solidFill>
              </a:rPr>
              <a:t>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2023;44:1901-1908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01657" y="5953789"/>
            <a:ext cx="678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1 set: 1 </a:t>
            </a:r>
            <a:r>
              <a:rPr lang="tr-TR" i="1" dirty="0" err="1"/>
              <a:t>aerop</a:t>
            </a:r>
            <a:r>
              <a:rPr lang="tr-TR" i="1" dirty="0"/>
              <a:t> ve 1 </a:t>
            </a:r>
            <a:r>
              <a:rPr lang="tr-TR" i="1" dirty="0" err="1"/>
              <a:t>anaerop</a:t>
            </a:r>
            <a:r>
              <a:rPr lang="tr-TR" i="1" dirty="0"/>
              <a:t> şişeden oluşur</a:t>
            </a:r>
          </a:p>
        </p:txBody>
      </p:sp>
    </p:spTree>
    <p:extLst>
      <p:ext uri="{BB962C8B-B14F-4D97-AF65-F5344CB8AC3E}">
        <p14:creationId xmlns:p14="http://schemas.microsoft.com/office/powerpoint/2010/main" val="39808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Kan Kültüründe Tanısal Yönetişim Stratejileri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32311" y="1957948"/>
            <a:ext cx="10388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</a:rPr>
              <a:t>Kan Kültürü Set Kavramı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Tek bir damar girişimiyle alınan kanın dağıtıldığı şişelerin tümü kastedilmektedir.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Bir set, ideal olarak bir aerobik ve bir anaerobik şişelerden oluşmalıdır (çocuk hastalar hariç)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Sadece aerobik şişe içeren setlere göre, hem aerobik hem anaerobik şişe içeren setlerin kullanılması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Zorunlu anaerobik bakterilerin saptanmasını,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i="1" dirty="0" err="1">
                <a:solidFill>
                  <a:srgbClr val="000000"/>
                </a:solidFill>
              </a:rPr>
              <a:t>Streptococcus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spp</a:t>
            </a:r>
            <a:r>
              <a:rPr lang="tr-TR" sz="2400" dirty="0">
                <a:solidFill>
                  <a:srgbClr val="000000"/>
                </a:solidFill>
              </a:rPr>
              <a:t>., </a:t>
            </a:r>
            <a:r>
              <a:rPr lang="tr-TR" sz="2400" dirty="0" err="1">
                <a:solidFill>
                  <a:srgbClr val="000000"/>
                </a:solidFill>
              </a:rPr>
              <a:t>Enterobacterales</a:t>
            </a:r>
            <a:r>
              <a:rPr lang="tr-TR" sz="2400" dirty="0">
                <a:solidFill>
                  <a:srgbClr val="000000"/>
                </a:solidFill>
              </a:rPr>
              <a:t> üyeleri gibi </a:t>
            </a:r>
            <a:r>
              <a:rPr lang="tr-TR" sz="2400" dirty="0" err="1">
                <a:solidFill>
                  <a:srgbClr val="000000"/>
                </a:solidFill>
              </a:rPr>
              <a:t>fakültatif</a:t>
            </a:r>
            <a:r>
              <a:rPr lang="tr-TR" sz="2400" dirty="0">
                <a:solidFill>
                  <a:srgbClr val="000000"/>
                </a:solidFill>
              </a:rPr>
              <a:t> anaerobik bakterilerin ve </a:t>
            </a:r>
            <a:r>
              <a:rPr lang="tr-TR" sz="2400" i="1" dirty="0" err="1">
                <a:solidFill>
                  <a:srgbClr val="000000"/>
                </a:solidFill>
              </a:rPr>
              <a:t>Candida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glabrata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üremesinin anaerobik şişede daha hızlı olmasını sağlar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778632" y="5882325"/>
            <a:ext cx="598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i="1" dirty="0">
                <a:solidFill>
                  <a:srgbClr val="000000"/>
                </a:solidFill>
              </a:rPr>
              <a:t>KLİMUD, Kan Dolaşım örneklerinin İncelenmesi Rehber, p:7</a:t>
            </a:r>
            <a:endParaRPr lang="pt-BR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6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7522" y="286603"/>
            <a:ext cx="10128158" cy="1450757"/>
          </a:xfrm>
        </p:spPr>
        <p:txBody>
          <a:bodyPr>
            <a:normAutofit/>
          </a:bodyPr>
          <a:lstStyle/>
          <a:p>
            <a:r>
              <a:rPr lang="tr-TR" sz="4400" dirty="0"/>
              <a:t>Kan Kültüründe Tanısal Yönetişim Stratejileri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22" y="1954176"/>
            <a:ext cx="10222638" cy="371133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778632" y="5882325"/>
            <a:ext cx="598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i="1" dirty="0">
                <a:solidFill>
                  <a:srgbClr val="000000"/>
                </a:solidFill>
              </a:rPr>
              <a:t>KLİMUD, Kan Dolaşım örneklerinin İncelenmesi Rehber, p:9</a:t>
            </a:r>
            <a:endParaRPr lang="pt-BR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4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1450757"/>
          </a:xfrm>
        </p:spPr>
        <p:txBody>
          <a:bodyPr>
            <a:normAutofit/>
          </a:bodyPr>
          <a:lstStyle/>
          <a:p>
            <a:r>
              <a:rPr lang="tr-TR" sz="4400" dirty="0"/>
              <a:t>Kan Kültüründe Tanısal Yönetişim Stratejileri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433633" y="1989056"/>
            <a:ext cx="11613823" cy="2479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400" b="1" dirty="0">
                <a:solidFill>
                  <a:srgbClr val="000000"/>
                </a:solidFill>
              </a:rPr>
              <a:t>Örneklerin çalışılması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7/24 kan kültürü çalışması yapılması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Gram boyamanın yapılması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Hızlı tanı testlerinin uygulanması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Hızlı antibiyotik duyarlılık testinin çalışılması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</a:endParaRPr>
          </a:p>
          <a:p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45137" y="5876845"/>
            <a:ext cx="453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400" dirty="0">
                <a:solidFill>
                  <a:srgbClr val="000000"/>
                </a:solidFill>
              </a:rPr>
              <a:t>Singh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2024;45:405-411</a:t>
            </a:r>
          </a:p>
          <a:p>
            <a:pPr algn="r"/>
            <a:r>
              <a:rPr lang="tr-TR" sz="1400" dirty="0" err="1">
                <a:solidFill>
                  <a:srgbClr val="000000"/>
                </a:solidFill>
              </a:rPr>
              <a:t>Ku</a:t>
            </a:r>
            <a:r>
              <a:rPr lang="tr-TR" sz="1400" dirty="0">
                <a:solidFill>
                  <a:srgbClr val="000000"/>
                </a:solidFill>
              </a:rPr>
              <a:t>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2023;44:1901-1908</a:t>
            </a:r>
          </a:p>
        </p:txBody>
      </p:sp>
    </p:spTree>
    <p:extLst>
      <p:ext uri="{BB962C8B-B14F-4D97-AF65-F5344CB8AC3E}">
        <p14:creationId xmlns:p14="http://schemas.microsoft.com/office/powerpoint/2010/main" val="321186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4822" y="251190"/>
            <a:ext cx="10915048" cy="1450757"/>
          </a:xfrm>
        </p:spPr>
        <p:txBody>
          <a:bodyPr/>
          <a:lstStyle/>
          <a:p>
            <a:r>
              <a:rPr lang="tr-TR" dirty="0"/>
              <a:t>Antibiyotik Kullanımı ve Direnç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2034" y="1874610"/>
            <a:ext cx="7230176" cy="428555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 Kişisel </a:t>
            </a:r>
            <a:r>
              <a:rPr lang="tr-TR" dirty="0" err="1"/>
              <a:t>mikrobiyom</a:t>
            </a:r>
            <a:r>
              <a:rPr lang="tr-TR" dirty="0"/>
              <a:t> </a:t>
            </a:r>
            <a:r>
              <a:rPr lang="tr-TR" dirty="0" err="1"/>
              <a:t>disbiyosiz</a:t>
            </a:r>
            <a:r>
              <a:rPr lang="tr-TR" dirty="0"/>
              <a:t> </a:t>
            </a:r>
          </a:p>
          <a:p>
            <a:r>
              <a:rPr lang="tr-TR" dirty="0"/>
              <a:t> Sağlık bakım hizmetinde </a:t>
            </a:r>
          </a:p>
          <a:p>
            <a:pPr lvl="1"/>
            <a:r>
              <a:rPr lang="tr-TR" dirty="0"/>
              <a:t>Küresel olarak 500.000/yıl kişi hayatını kaybetmekte </a:t>
            </a:r>
          </a:p>
          <a:p>
            <a:pPr lvl="1"/>
            <a:r>
              <a:rPr lang="tr-TR" dirty="0"/>
              <a:t>%40’dan fazlası infant mortalitesi</a:t>
            </a:r>
          </a:p>
          <a:p>
            <a:pPr lvl="1"/>
            <a:r>
              <a:rPr lang="tr-TR" dirty="0"/>
              <a:t>Direncin yayılmasında etkili</a:t>
            </a:r>
          </a:p>
          <a:p>
            <a:r>
              <a:rPr lang="tr-TR" dirty="0"/>
              <a:t> İnsan, hayvan ve çevre sağlığında olumsuz etkileri</a:t>
            </a:r>
          </a:p>
          <a:p>
            <a:r>
              <a:rPr lang="tr-TR" dirty="0"/>
              <a:t> Ulusal ekonomiler üzerinde olumsuz etkileri </a:t>
            </a:r>
          </a:p>
          <a:p>
            <a:pPr lvl="1"/>
            <a:r>
              <a:rPr lang="tr-TR" dirty="0"/>
              <a:t>Antimikrobiyal direncin (AMD) neden olduğu yük yaklaşık 1,5 milyar Euro/yıl</a:t>
            </a:r>
          </a:p>
          <a:p>
            <a:r>
              <a:rPr lang="tr-TR" dirty="0"/>
              <a:t> Küresel boyutta halk sağlığı sorunu </a:t>
            </a: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1222937" y="6055531"/>
            <a:ext cx="958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O’Neill 2014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619" y="1874309"/>
            <a:ext cx="3218967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1450757"/>
          </a:xfrm>
        </p:spPr>
        <p:txBody>
          <a:bodyPr>
            <a:normAutofit/>
          </a:bodyPr>
          <a:lstStyle/>
          <a:p>
            <a:r>
              <a:rPr lang="tr-TR" sz="4400" dirty="0"/>
              <a:t>Kan Kültüründe Tanısal Yönetişim Stratejileri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433633" y="1989057"/>
            <a:ext cx="11613823" cy="3337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400" b="1" dirty="0">
                <a:solidFill>
                  <a:srgbClr val="000000"/>
                </a:solidFill>
              </a:rPr>
              <a:t>Raporlama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Gram boyama sonuçlarının ara rapor ile raporlanması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Panik değer olarak bildirilmesi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Kontaminasyon/infeksiyon ayrımının yapılması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00"/>
                </a:solidFill>
              </a:rPr>
              <a:t>Kontaminantlar</a:t>
            </a:r>
            <a:r>
              <a:rPr lang="tr-TR" sz="2400" dirty="0">
                <a:solidFill>
                  <a:srgbClr val="000000"/>
                </a:solidFill>
              </a:rPr>
              <a:t> için antibiyotik duyarlılık testi çalışılmaması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Etkenler için kısıtlı ve yorumlu antibiyotik duyarlılık testi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</a:endParaRPr>
          </a:p>
          <a:p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645137" y="5876845"/>
            <a:ext cx="453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400" dirty="0">
                <a:solidFill>
                  <a:srgbClr val="000000"/>
                </a:solidFill>
              </a:rPr>
              <a:t>Singh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2024;45:405-411</a:t>
            </a:r>
          </a:p>
          <a:p>
            <a:pPr algn="r"/>
            <a:r>
              <a:rPr lang="tr-TR" sz="1400" dirty="0" err="1">
                <a:solidFill>
                  <a:srgbClr val="000000"/>
                </a:solidFill>
              </a:rPr>
              <a:t>Ku</a:t>
            </a:r>
            <a:r>
              <a:rPr lang="tr-TR" sz="1400" dirty="0">
                <a:solidFill>
                  <a:srgbClr val="000000"/>
                </a:solidFill>
              </a:rPr>
              <a:t> et al. </a:t>
            </a:r>
            <a:r>
              <a:rPr lang="tr-TR" sz="1400" dirty="0" err="1">
                <a:solidFill>
                  <a:srgbClr val="000000"/>
                </a:solidFill>
              </a:rPr>
              <a:t>Infect</a:t>
            </a:r>
            <a:r>
              <a:rPr lang="tr-TR" sz="1400" dirty="0">
                <a:solidFill>
                  <a:srgbClr val="000000"/>
                </a:solidFill>
              </a:rPr>
              <a:t> Control </a:t>
            </a:r>
            <a:r>
              <a:rPr lang="tr-TR" sz="1400" dirty="0" err="1">
                <a:solidFill>
                  <a:srgbClr val="000000"/>
                </a:solidFill>
              </a:rPr>
              <a:t>Hosp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Epidemiol</a:t>
            </a:r>
            <a:r>
              <a:rPr lang="tr-TR" sz="1400" dirty="0">
                <a:solidFill>
                  <a:srgbClr val="000000"/>
                </a:solidFill>
              </a:rPr>
              <a:t>. 2023;44:1901-1908</a:t>
            </a:r>
          </a:p>
        </p:txBody>
      </p:sp>
    </p:spTree>
    <p:extLst>
      <p:ext uri="{BB962C8B-B14F-4D97-AF65-F5344CB8AC3E}">
        <p14:creationId xmlns:p14="http://schemas.microsoft.com/office/powerpoint/2010/main" val="1611432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Klinik örneklere göre tanısal yönetişim ekipleri belirlenmelidir</a:t>
            </a:r>
          </a:p>
          <a:p>
            <a:r>
              <a:rPr lang="tr-TR" dirty="0"/>
              <a:t> Antimikrobiyal yönetişim ile  tanısal yönetişim birlikte çalışmalıdır</a:t>
            </a:r>
          </a:p>
          <a:p>
            <a:r>
              <a:rPr lang="tr-TR" dirty="0"/>
              <a:t> Hastanenin epidemiyolojik verilerine uygun olarak hızlı tanı testleri uygulanmalıdır</a:t>
            </a:r>
          </a:p>
          <a:p>
            <a:r>
              <a:rPr lang="tr-TR" dirty="0"/>
              <a:t> Sağlık hizmeti kaynakları korunmalıdır</a:t>
            </a:r>
          </a:p>
          <a:p>
            <a:r>
              <a:rPr lang="tr-TR" dirty="0"/>
              <a:t> Elektronik takip sistemleri kullanımı yaygınlaştırılmalı ve kullanışlı olmalıdır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8923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9" y="595736"/>
            <a:ext cx="8314267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dirty="0"/>
            </a:b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6000" b="1" dirty="0">
                <a:latin typeface="+mn-lt"/>
              </a:rPr>
            </a:br>
            <a:r>
              <a:rPr lang="tr-TR" sz="6000" b="1" dirty="0">
                <a:solidFill>
                  <a:schemeClr val="accent2"/>
                </a:solidFill>
                <a:latin typeface="+mn-lt"/>
              </a:rPr>
              <a:t>Hazırlayan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331373" y="4625647"/>
            <a:ext cx="2679195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Doç. Dr. Serap Süzük Yıldız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40459E0-07BA-D1F2-8939-9ADFC2E2F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94" y="1848695"/>
            <a:ext cx="2500152" cy="255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006" y="286603"/>
            <a:ext cx="10924674" cy="1147561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Yeni Antibiyotikler Direncin Yönetilmesinde Çözüm Değil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61" y="1802594"/>
            <a:ext cx="7900459" cy="44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1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34" y="365328"/>
            <a:ext cx="10919861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Antibiyotik Direnci ve Dirençli Mikroorganizmaların Yönetilmesinde Çözüm Önerileri </a:t>
            </a:r>
          </a:p>
        </p:txBody>
      </p:sp>
      <p:sp>
        <p:nvSpPr>
          <p:cNvPr id="4" name="Oval 3"/>
          <p:cNvSpPr/>
          <p:nvPr/>
        </p:nvSpPr>
        <p:spPr>
          <a:xfrm>
            <a:off x="1451810" y="4477353"/>
            <a:ext cx="3590224" cy="17517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Antimikrobiyal Yönetişim </a:t>
            </a:r>
          </a:p>
        </p:txBody>
      </p:sp>
      <p:sp>
        <p:nvSpPr>
          <p:cNvPr id="5" name="Oval 4"/>
          <p:cNvSpPr/>
          <p:nvPr/>
        </p:nvSpPr>
        <p:spPr>
          <a:xfrm>
            <a:off x="7597540" y="4521708"/>
            <a:ext cx="3590224" cy="1751798"/>
          </a:xfrm>
          <a:prstGeom prst="ellipse">
            <a:avLst/>
          </a:prstGeom>
          <a:solidFill>
            <a:srgbClr val="9900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Enfeksiyon Kontrolü ve Önlenmesi </a:t>
            </a:r>
          </a:p>
        </p:txBody>
      </p:sp>
      <p:sp>
        <p:nvSpPr>
          <p:cNvPr id="6" name="Oval 5"/>
          <p:cNvSpPr/>
          <p:nvPr/>
        </p:nvSpPr>
        <p:spPr>
          <a:xfrm>
            <a:off x="4331368" y="1805769"/>
            <a:ext cx="3590224" cy="175179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Tanısal Yönetişim </a:t>
            </a:r>
          </a:p>
        </p:txBody>
      </p:sp>
      <p:sp>
        <p:nvSpPr>
          <p:cNvPr id="7" name="Sol Sağ Ok 6"/>
          <p:cNvSpPr/>
          <p:nvPr/>
        </p:nvSpPr>
        <p:spPr>
          <a:xfrm rot="7704086">
            <a:off x="3926835" y="3598093"/>
            <a:ext cx="1485536" cy="763340"/>
          </a:xfrm>
          <a:prstGeom prst="leftRightArrow">
            <a:avLst>
              <a:gd name="adj1" fmla="val 12982"/>
              <a:gd name="adj2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Sağ Ok 7"/>
          <p:cNvSpPr/>
          <p:nvPr/>
        </p:nvSpPr>
        <p:spPr>
          <a:xfrm rot="2765370">
            <a:off x="6902305" y="3610077"/>
            <a:ext cx="1573348" cy="739372"/>
          </a:xfrm>
          <a:prstGeom prst="leftRightArrow">
            <a:avLst>
              <a:gd name="adj1" fmla="val 12982"/>
              <a:gd name="adj2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ol Sağ Ok 8"/>
          <p:cNvSpPr/>
          <p:nvPr/>
        </p:nvSpPr>
        <p:spPr>
          <a:xfrm>
            <a:off x="5095874" y="5027921"/>
            <a:ext cx="2431082" cy="739372"/>
          </a:xfrm>
          <a:prstGeom prst="leftRightArrow">
            <a:avLst>
              <a:gd name="adj1" fmla="val 12982"/>
              <a:gd name="adj2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47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721894" y="2733575"/>
            <a:ext cx="2897204" cy="2435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Antimikrobiyal Yönetişim</a:t>
            </a:r>
          </a:p>
          <a:p>
            <a:endParaRPr lang="tr-T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 antibiyotik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 zaman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 doz ve sürede kullanım </a:t>
            </a:r>
          </a:p>
        </p:txBody>
      </p:sp>
      <p:sp>
        <p:nvSpPr>
          <p:cNvPr id="7" name="Sağ Ok 6"/>
          <p:cNvSpPr/>
          <p:nvPr/>
        </p:nvSpPr>
        <p:spPr>
          <a:xfrm>
            <a:off x="3715352" y="3315903"/>
            <a:ext cx="5034012" cy="12705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/>
                </a:solidFill>
              </a:rPr>
              <a:t>Doğru antibiyotiği doğru zamanda doğru doz ve sürede kullanmak için 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İşleyen Antimikrobiyal Yönetişim İçin Tanısal Yönetişim Bir Gerekliliktir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8850431" y="2844264"/>
            <a:ext cx="2897204" cy="2775486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Tanısal </a:t>
            </a:r>
          </a:p>
          <a:p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Yönetişim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</a:rPr>
              <a:t>Doğru hasta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</a:rPr>
              <a:t>Doğru test istemi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</a:rPr>
              <a:t>Doğru klinik örnek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</a:rPr>
              <a:t>Doğru saklama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</a:rPr>
              <a:t>Doğru transfer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</a:rPr>
              <a:t>Doğru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</a:rPr>
              <a:t>Doğru raporlama</a:t>
            </a:r>
          </a:p>
          <a:p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2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Tanısal Yönetişim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 Tedaviyi optimize etmek ve hastaya güvenilir sonuç vermek için tanısal hataları önleyerek mikrobiyolojik tanının doğru kullanımını sağlamayı amaçlayan multidisipliner bir yaklaşımla </a:t>
            </a:r>
            <a:r>
              <a:rPr lang="tr-TR" dirty="0" err="1"/>
              <a:t>preanalitik</a:t>
            </a:r>
            <a:r>
              <a:rPr lang="tr-TR" dirty="0"/>
              <a:t> süreçten </a:t>
            </a:r>
            <a:r>
              <a:rPr lang="tr-TR" dirty="0" err="1"/>
              <a:t>postanalitik</a:t>
            </a:r>
            <a:r>
              <a:rPr lang="tr-TR" dirty="0"/>
              <a:t> süreç arasında geçen bir yönetim programıdır:</a:t>
            </a:r>
          </a:p>
          <a:p>
            <a:pPr lvl="1"/>
            <a:r>
              <a:rPr lang="tr-TR" dirty="0"/>
              <a:t>Testin istenmesi </a:t>
            </a:r>
          </a:p>
          <a:p>
            <a:pPr lvl="1"/>
            <a:r>
              <a:rPr lang="tr-TR" dirty="0"/>
              <a:t>Klinik örneklerin toplanması </a:t>
            </a:r>
          </a:p>
          <a:p>
            <a:pPr lvl="1"/>
            <a:r>
              <a:rPr lang="tr-TR" dirty="0"/>
              <a:t>Örneklerin laboratuvarda kabul edilmesi </a:t>
            </a:r>
          </a:p>
          <a:p>
            <a:pPr lvl="1"/>
            <a:r>
              <a:rPr lang="tr-TR" dirty="0"/>
              <a:t>Örneklerin hızlı tanı test yöntemleri ile çalışılması </a:t>
            </a:r>
          </a:p>
          <a:p>
            <a:pPr lvl="1"/>
            <a:r>
              <a:rPr lang="tr-TR" dirty="0"/>
              <a:t>Raporların seçici ve yorum ile hazırlanması </a:t>
            </a:r>
          </a:p>
          <a:p>
            <a:pPr lvl="1"/>
            <a:r>
              <a:rPr lang="tr-TR" dirty="0"/>
              <a:t>Kliniğe en kısa sürede sonuçların iletilmesi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854215" y="5977468"/>
            <a:ext cx="424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/>
              <a:t>JAMA; 2017: 318(7): 607-608</a:t>
            </a:r>
          </a:p>
        </p:txBody>
      </p:sp>
    </p:spTree>
    <p:extLst>
      <p:ext uri="{BB962C8B-B14F-4D97-AF65-F5344CB8AC3E}">
        <p14:creationId xmlns:p14="http://schemas.microsoft.com/office/powerpoint/2010/main" val="419076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9480" y="154523"/>
            <a:ext cx="10058400" cy="1450757"/>
          </a:xfrm>
        </p:spPr>
        <p:txBody>
          <a:bodyPr/>
          <a:lstStyle/>
          <a:p>
            <a:r>
              <a:rPr lang="tr-TR" dirty="0"/>
              <a:t>Tanısal Yönetişimin Hedefleri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03" y="1765584"/>
            <a:ext cx="7684168" cy="4245681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7585000" y="6011265"/>
            <a:ext cx="4696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/>
              <a:t>Fabre</a:t>
            </a:r>
            <a:r>
              <a:rPr lang="tr-TR" sz="1400" dirty="0"/>
              <a:t> et al. </a:t>
            </a:r>
            <a:r>
              <a:rPr lang="tr-TR" sz="1400" dirty="0" err="1"/>
              <a:t>Infect</a:t>
            </a:r>
            <a:r>
              <a:rPr lang="tr-TR" sz="1400" dirty="0"/>
              <a:t> Control &amp; </a:t>
            </a:r>
            <a:r>
              <a:rPr lang="tr-TR" sz="1400" dirty="0" err="1"/>
              <a:t>Hosp</a:t>
            </a:r>
            <a:r>
              <a:rPr lang="tr-TR" sz="1400" dirty="0"/>
              <a:t> </a:t>
            </a:r>
            <a:r>
              <a:rPr lang="tr-TR" sz="1400" dirty="0" err="1"/>
              <a:t>Epidemiol</a:t>
            </a:r>
            <a:r>
              <a:rPr lang="tr-TR" sz="1400" dirty="0"/>
              <a:t> 2023;44:178–185</a:t>
            </a:r>
          </a:p>
        </p:txBody>
      </p:sp>
    </p:spTree>
    <p:extLst>
      <p:ext uri="{BB962C8B-B14F-4D97-AF65-F5344CB8AC3E}">
        <p14:creationId xmlns:p14="http://schemas.microsoft.com/office/powerpoint/2010/main" val="4044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Tanısal Yönetişim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73223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6872438" y="1944303"/>
            <a:ext cx="4282925" cy="808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Pozitif sonuç olasılığını arttırır </a:t>
            </a:r>
          </a:p>
          <a:p>
            <a:pPr algn="ctr"/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Negatif sonuç olasılığını azaltır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584708" y="5977891"/>
            <a:ext cx="4696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/>
              <a:t>Fabre</a:t>
            </a:r>
            <a:r>
              <a:rPr lang="tr-TR" sz="1400" dirty="0"/>
              <a:t> et al. </a:t>
            </a:r>
            <a:r>
              <a:rPr lang="tr-TR" sz="1400" dirty="0" err="1"/>
              <a:t>Infect</a:t>
            </a:r>
            <a:r>
              <a:rPr lang="tr-TR" sz="1400" dirty="0"/>
              <a:t> Control &amp; </a:t>
            </a:r>
            <a:r>
              <a:rPr lang="tr-TR" sz="1400" dirty="0" err="1"/>
              <a:t>Hosp</a:t>
            </a:r>
            <a:r>
              <a:rPr lang="tr-TR" sz="1400" dirty="0"/>
              <a:t> </a:t>
            </a:r>
            <a:r>
              <a:rPr lang="tr-TR" sz="1400" dirty="0" err="1"/>
              <a:t>Epidemiol</a:t>
            </a:r>
            <a:r>
              <a:rPr lang="tr-TR" sz="1400" dirty="0"/>
              <a:t> 2023;44:178–185</a:t>
            </a:r>
          </a:p>
        </p:txBody>
      </p:sp>
    </p:spTree>
    <p:extLst>
      <p:ext uri="{BB962C8B-B14F-4D97-AF65-F5344CB8AC3E}">
        <p14:creationId xmlns:p14="http://schemas.microsoft.com/office/powerpoint/2010/main" val="52239344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Özel 18">
      <a:dk1>
        <a:srgbClr val="0F4C76"/>
      </a:dk1>
      <a:lt1>
        <a:sysClr val="window" lastClr="FFFFFF"/>
      </a:lt1>
      <a:dk2>
        <a:srgbClr val="637052"/>
      </a:dk2>
      <a:lt2>
        <a:srgbClr val="CCDDEA"/>
      </a:lt2>
      <a:accent1>
        <a:srgbClr val="FF9933"/>
      </a:accent1>
      <a:accent2>
        <a:srgbClr val="660066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3C2BBC-C7AC-43C3-876A-6F0E39870286}">
  <we:reference id="wa200001409" version="2.0.0.0" store="tr-TR" storeType="OMEX"/>
  <we:alternateReferences>
    <we:reference id="WA200001409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21821</TotalTime>
  <Words>1399</Words>
  <Application>Microsoft Office PowerPoint</Application>
  <PresentationFormat>Geniş ekran</PresentationFormat>
  <Paragraphs>233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Lucida Calligraphy</vt:lpstr>
      <vt:lpstr>Segoe Print</vt:lpstr>
      <vt:lpstr>Wingdings</vt:lpstr>
      <vt:lpstr>Geçmişe bakış</vt:lpstr>
      <vt:lpstr>PowerPoint Sunusu</vt:lpstr>
      <vt:lpstr>Sunum Planı </vt:lpstr>
      <vt:lpstr>Antibiyotik Kullanımı ve Direnç</vt:lpstr>
      <vt:lpstr>Yeni Antibiyotikler Direncin Yönetilmesinde Çözüm Değil</vt:lpstr>
      <vt:lpstr>Antibiyotik Direnci ve Dirençli Mikroorganizmaların Yönetilmesinde Çözüm Önerileri </vt:lpstr>
      <vt:lpstr>İşleyen Antimikrobiyal Yönetişim İçin Tanısal Yönetişim Bir Gerekliliktir</vt:lpstr>
      <vt:lpstr>Tanısal Yönetişim </vt:lpstr>
      <vt:lpstr>Tanısal Yönetişimin Hedefleri </vt:lpstr>
      <vt:lpstr>Tanısal Yönetişim </vt:lpstr>
      <vt:lpstr>Optimal Bir Test Yolculuğu-  Tanısal Yönetişimin Aşamaları  </vt:lpstr>
      <vt:lpstr>Hızlı Tanı Testlerine Duyulan Gereksinim</vt:lpstr>
      <vt:lpstr>Hızlı Tanı Testleri </vt:lpstr>
      <vt:lpstr>Hızlı Tanı Testleri</vt:lpstr>
      <vt:lpstr>Hızlı Tanı Testleri</vt:lpstr>
      <vt:lpstr>Optimal Hasta Yönetim Stratejilerinin Seçimi </vt:lpstr>
      <vt:lpstr>Hızlı Tanı Testleri-Tanısal Yönetişim-Antimikrobiyal Yönetişim </vt:lpstr>
      <vt:lpstr>Tanısal Yönetişim Hedefleri </vt:lpstr>
      <vt:lpstr>Tanısal Yönetişim Hedefleri </vt:lpstr>
      <vt:lpstr>Tanısal Yönetişim Hedefleri </vt:lpstr>
      <vt:lpstr>Tanısal Yönetişim Hedefleri </vt:lpstr>
      <vt:lpstr>Kan Kültürü ve Tanısal Yönetişim Gereklilikleri </vt:lpstr>
      <vt:lpstr>Solunum Yolu Örnekleri ve Tanısal Yönetişim Gereklilikleri </vt:lpstr>
      <vt:lpstr>Üriner Sistem Örnekleri ve Tanısal Yönetişim Gereklilikleri </vt:lpstr>
      <vt:lpstr>Kan Kültürü Örneğinde Tanısal Yönetişim  </vt:lpstr>
      <vt:lpstr>Kan Kültüründe Tanısal Yönetişim Stratejileri </vt:lpstr>
      <vt:lpstr>Kan Kültüründe Tanısal Yönetişim Stratejileri </vt:lpstr>
      <vt:lpstr>Kan Kültüründe Tanısal Yönetişim Stratejileri </vt:lpstr>
      <vt:lpstr>Kan Kültüründe Tanısal Yönetişim Stratejileri </vt:lpstr>
      <vt:lpstr>Kan Kültüründe Tanısal Yönetişim Stratejileri </vt:lpstr>
      <vt:lpstr>Kan Kültüründe Tanısal Yönetişim Stratejileri </vt:lpstr>
      <vt:lpstr>Sonuç</vt:lpstr>
      <vt:lpstr>                Hazırlayan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Aydın Alber Yüce</dc:creator>
  <cp:lastModifiedBy>Aydın Alber Yüce</cp:lastModifiedBy>
  <cp:revision>154</cp:revision>
  <dcterms:created xsi:type="dcterms:W3CDTF">2025-04-28T15:34:52Z</dcterms:created>
  <dcterms:modified xsi:type="dcterms:W3CDTF">2025-07-24T11:52:24Z</dcterms:modified>
</cp:coreProperties>
</file>