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90" r:id="rId4"/>
    <p:sldId id="307" r:id="rId5"/>
    <p:sldId id="314" r:id="rId6"/>
    <p:sldId id="268" r:id="rId7"/>
    <p:sldId id="276" r:id="rId8"/>
    <p:sldId id="287" r:id="rId9"/>
    <p:sldId id="288" r:id="rId10"/>
    <p:sldId id="261" r:id="rId11"/>
    <p:sldId id="292" r:id="rId12"/>
    <p:sldId id="262" r:id="rId13"/>
    <p:sldId id="263" r:id="rId14"/>
    <p:sldId id="289" r:id="rId15"/>
    <p:sldId id="472" r:id="rId16"/>
    <p:sldId id="313" r:id="rId17"/>
    <p:sldId id="269" r:id="rId18"/>
    <p:sldId id="271" r:id="rId19"/>
    <p:sldId id="298" r:id="rId20"/>
    <p:sldId id="280" r:id="rId21"/>
    <p:sldId id="302" r:id="rId22"/>
    <p:sldId id="297" r:id="rId23"/>
    <p:sldId id="284" r:id="rId24"/>
    <p:sldId id="286" r:id="rId25"/>
    <p:sldId id="465" r:id="rId26"/>
    <p:sldId id="299" r:id="rId27"/>
    <p:sldId id="300" r:id="rId28"/>
    <p:sldId id="294" r:id="rId29"/>
    <p:sldId id="469" r:id="rId30"/>
    <p:sldId id="466" r:id="rId31"/>
    <p:sldId id="467" r:id="rId32"/>
    <p:sldId id="468" r:id="rId33"/>
    <p:sldId id="309" r:id="rId34"/>
    <p:sldId id="471" r:id="rId35"/>
    <p:sldId id="310" r:id="rId36"/>
    <p:sldId id="470" r:id="rId37"/>
    <p:sldId id="311" r:id="rId38"/>
    <p:sldId id="1260"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0"/>
    <p:restoredTop sz="94762"/>
  </p:normalViewPr>
  <p:slideViewPr>
    <p:cSldViewPr snapToGrid="0">
      <p:cViewPr varScale="1">
        <p:scale>
          <a:sx n="105" d="100"/>
          <a:sy n="105"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60561-89D3-F249-9D7C-9BA5B218E480}" type="doc">
      <dgm:prSet loTypeId="urn:microsoft.com/office/officeart/2008/layout/HorizontalMultiLevelHierarchy" loCatId="" qsTypeId="urn:microsoft.com/office/officeart/2005/8/quickstyle/simple4" qsCatId="simple" csTypeId="urn:microsoft.com/office/officeart/2005/8/colors/colorful1" csCatId="colorful" phldr="1"/>
      <dgm:spPr/>
      <dgm:t>
        <a:bodyPr/>
        <a:lstStyle/>
        <a:p>
          <a:endParaRPr lang="en-US"/>
        </a:p>
      </dgm:t>
    </dgm:pt>
    <dgm:pt modelId="{04B666D3-EE01-8D46-BA3A-54BF904007D3}">
      <dgm:prSet phldrT="[Text]"/>
      <dgm:spPr/>
      <dgm:t>
        <a:bodyPr/>
        <a:lstStyle/>
        <a:p>
          <a:r>
            <a:rPr lang="tr-TR" noProof="0" dirty="0"/>
            <a:t>Süreç</a:t>
          </a:r>
        </a:p>
      </dgm:t>
    </dgm:pt>
    <dgm:pt modelId="{243DC6D9-7261-E542-ADCD-55880DDB01B2}" type="parTrans" cxnId="{23A011C1-7B2A-E449-BCB5-128639112D87}">
      <dgm:prSet/>
      <dgm:spPr/>
      <dgm:t>
        <a:bodyPr/>
        <a:lstStyle/>
        <a:p>
          <a:endParaRPr lang="en-US"/>
        </a:p>
      </dgm:t>
    </dgm:pt>
    <dgm:pt modelId="{278256D2-0B1C-1843-AC5E-32CC072F25C1}" type="sibTrans" cxnId="{23A011C1-7B2A-E449-BCB5-128639112D87}">
      <dgm:prSet/>
      <dgm:spPr/>
      <dgm:t>
        <a:bodyPr/>
        <a:lstStyle/>
        <a:p>
          <a:endParaRPr lang="en-US"/>
        </a:p>
      </dgm:t>
    </dgm:pt>
    <dgm:pt modelId="{BB2F50B2-65C6-8A49-841D-0E3627AB6456}">
      <dgm:prSet phldrT="[Text]"/>
      <dgm:spPr/>
      <dgm:t>
        <a:bodyPr/>
        <a:lstStyle/>
        <a:p>
          <a:r>
            <a:rPr lang="tr-TR" noProof="0" dirty="0"/>
            <a:t>İhtiyaç / Hazırlık </a:t>
          </a:r>
        </a:p>
      </dgm:t>
    </dgm:pt>
    <dgm:pt modelId="{1AEF6E03-1E36-0644-A0D9-6647955E80D3}" type="parTrans" cxnId="{4667B5C8-DF1B-0544-A79B-B10FAA1FA58D}">
      <dgm:prSet/>
      <dgm:spPr/>
      <dgm:t>
        <a:bodyPr/>
        <a:lstStyle/>
        <a:p>
          <a:endParaRPr lang="tr-TR" noProof="0" dirty="0"/>
        </a:p>
      </dgm:t>
    </dgm:pt>
    <dgm:pt modelId="{EB95B475-4007-B24A-8669-00430ED800E3}" type="sibTrans" cxnId="{4667B5C8-DF1B-0544-A79B-B10FAA1FA58D}">
      <dgm:prSet/>
      <dgm:spPr/>
      <dgm:t>
        <a:bodyPr/>
        <a:lstStyle/>
        <a:p>
          <a:endParaRPr lang="en-US"/>
        </a:p>
      </dgm:t>
    </dgm:pt>
    <dgm:pt modelId="{E470630F-8669-8149-BFA3-19E63ACD7227}">
      <dgm:prSet phldrT="[Text]"/>
      <dgm:spPr/>
      <dgm:t>
        <a:bodyPr/>
        <a:lstStyle/>
        <a:p>
          <a:r>
            <a:rPr lang="tr-TR" noProof="0" dirty="0"/>
            <a:t>Şartname Hazırlama</a:t>
          </a:r>
        </a:p>
      </dgm:t>
    </dgm:pt>
    <dgm:pt modelId="{67571F61-B65F-9342-82DB-C6234BDAE3E2}" type="parTrans" cxnId="{EA43D16F-1E1A-4A40-A936-B7F69BC4DE3F}">
      <dgm:prSet/>
      <dgm:spPr/>
      <dgm:t>
        <a:bodyPr/>
        <a:lstStyle/>
        <a:p>
          <a:endParaRPr lang="tr-TR" noProof="0" dirty="0"/>
        </a:p>
      </dgm:t>
    </dgm:pt>
    <dgm:pt modelId="{81E6E444-1759-FB4B-BC5F-AA2132BF6144}" type="sibTrans" cxnId="{EA43D16F-1E1A-4A40-A936-B7F69BC4DE3F}">
      <dgm:prSet/>
      <dgm:spPr/>
      <dgm:t>
        <a:bodyPr/>
        <a:lstStyle/>
        <a:p>
          <a:endParaRPr lang="en-US"/>
        </a:p>
      </dgm:t>
    </dgm:pt>
    <dgm:pt modelId="{87247139-BC02-9147-BEDF-7A0CA1A06ADC}">
      <dgm:prSet phldrT="[Text]"/>
      <dgm:spPr/>
      <dgm:t>
        <a:bodyPr/>
        <a:lstStyle/>
        <a:p>
          <a:r>
            <a:rPr lang="tr-TR" noProof="0" dirty="0"/>
            <a:t>Satın alma</a:t>
          </a:r>
        </a:p>
      </dgm:t>
    </dgm:pt>
    <dgm:pt modelId="{E75AEDED-E443-324A-80D5-B6E42D51E495}" type="parTrans" cxnId="{8BB0B395-5EEF-A345-A88E-CEF39EE958A0}">
      <dgm:prSet/>
      <dgm:spPr/>
      <dgm:t>
        <a:bodyPr/>
        <a:lstStyle/>
        <a:p>
          <a:endParaRPr lang="tr-TR" noProof="0" dirty="0"/>
        </a:p>
      </dgm:t>
    </dgm:pt>
    <dgm:pt modelId="{5C33C1A0-97A0-DB45-B0A2-A472ED16336E}" type="sibTrans" cxnId="{8BB0B395-5EEF-A345-A88E-CEF39EE958A0}">
      <dgm:prSet/>
      <dgm:spPr/>
      <dgm:t>
        <a:bodyPr/>
        <a:lstStyle/>
        <a:p>
          <a:endParaRPr lang="en-US"/>
        </a:p>
      </dgm:t>
    </dgm:pt>
    <dgm:pt modelId="{2A7FBE16-9C2E-E440-8701-8268BCC849AF}">
      <dgm:prSet phldrT="[Text]"/>
      <dgm:spPr/>
      <dgm:t>
        <a:bodyPr/>
        <a:lstStyle/>
        <a:p>
          <a:r>
            <a:rPr lang="tr-TR" noProof="0" dirty="0"/>
            <a:t>Muayene Kabul</a:t>
          </a:r>
        </a:p>
      </dgm:t>
    </dgm:pt>
    <dgm:pt modelId="{22ADA540-CAB2-2641-97A7-0A10B5429802}" type="parTrans" cxnId="{F0A1FB29-4CD4-9C4A-AA06-6FF9A453932F}">
      <dgm:prSet/>
      <dgm:spPr/>
      <dgm:t>
        <a:bodyPr/>
        <a:lstStyle/>
        <a:p>
          <a:endParaRPr lang="tr-TR" noProof="0" dirty="0"/>
        </a:p>
      </dgm:t>
    </dgm:pt>
    <dgm:pt modelId="{B0728A04-DF89-024D-A69B-2E6D81B9ABF1}" type="sibTrans" cxnId="{F0A1FB29-4CD4-9C4A-AA06-6FF9A453932F}">
      <dgm:prSet/>
      <dgm:spPr/>
      <dgm:t>
        <a:bodyPr/>
        <a:lstStyle/>
        <a:p>
          <a:endParaRPr lang="en-US"/>
        </a:p>
      </dgm:t>
    </dgm:pt>
    <dgm:pt modelId="{056A6D15-8863-FA46-938B-48D84E37B059}" type="pres">
      <dgm:prSet presAssocID="{3D760561-89D3-F249-9D7C-9BA5B218E480}" presName="Name0" presStyleCnt="0">
        <dgm:presLayoutVars>
          <dgm:chPref val="1"/>
          <dgm:dir/>
          <dgm:animOne val="branch"/>
          <dgm:animLvl val="lvl"/>
          <dgm:resizeHandles val="exact"/>
        </dgm:presLayoutVars>
      </dgm:prSet>
      <dgm:spPr/>
    </dgm:pt>
    <dgm:pt modelId="{BD1D9271-8C1C-E64F-9429-3102F885E835}" type="pres">
      <dgm:prSet presAssocID="{04B666D3-EE01-8D46-BA3A-54BF904007D3}" presName="root1" presStyleCnt="0"/>
      <dgm:spPr/>
    </dgm:pt>
    <dgm:pt modelId="{66AA9879-A5BC-034B-BEED-4CFB54031684}" type="pres">
      <dgm:prSet presAssocID="{04B666D3-EE01-8D46-BA3A-54BF904007D3}" presName="LevelOneTextNode" presStyleLbl="node0" presStyleIdx="0" presStyleCnt="1">
        <dgm:presLayoutVars>
          <dgm:chPref val="3"/>
        </dgm:presLayoutVars>
      </dgm:prSet>
      <dgm:spPr/>
    </dgm:pt>
    <dgm:pt modelId="{7ED4B7A4-FC9D-8D4D-A753-D98EEFDA6E42}" type="pres">
      <dgm:prSet presAssocID="{04B666D3-EE01-8D46-BA3A-54BF904007D3}" presName="level2hierChild" presStyleCnt="0"/>
      <dgm:spPr/>
    </dgm:pt>
    <dgm:pt modelId="{63612BB9-0800-C548-B539-11FC8AF7123F}" type="pres">
      <dgm:prSet presAssocID="{1AEF6E03-1E36-0644-A0D9-6647955E80D3}" presName="conn2-1" presStyleLbl="parChTrans1D2" presStyleIdx="0" presStyleCnt="4"/>
      <dgm:spPr/>
    </dgm:pt>
    <dgm:pt modelId="{54D9B726-4401-8546-ADFB-5E338FE565E5}" type="pres">
      <dgm:prSet presAssocID="{1AEF6E03-1E36-0644-A0D9-6647955E80D3}" presName="connTx" presStyleLbl="parChTrans1D2" presStyleIdx="0" presStyleCnt="4"/>
      <dgm:spPr/>
    </dgm:pt>
    <dgm:pt modelId="{D5CA46B5-526B-3841-88B8-8544A7CD0551}" type="pres">
      <dgm:prSet presAssocID="{BB2F50B2-65C6-8A49-841D-0E3627AB6456}" presName="root2" presStyleCnt="0"/>
      <dgm:spPr/>
    </dgm:pt>
    <dgm:pt modelId="{44135C9C-6BBF-FA49-B7DD-AD1C843F4741}" type="pres">
      <dgm:prSet presAssocID="{BB2F50B2-65C6-8A49-841D-0E3627AB6456}" presName="LevelTwoTextNode" presStyleLbl="node2" presStyleIdx="0" presStyleCnt="4" custScaleX="161745" custScaleY="96789">
        <dgm:presLayoutVars>
          <dgm:chPref val="3"/>
        </dgm:presLayoutVars>
      </dgm:prSet>
      <dgm:spPr/>
    </dgm:pt>
    <dgm:pt modelId="{1F120212-ED56-344C-B117-B6F44ECDC041}" type="pres">
      <dgm:prSet presAssocID="{BB2F50B2-65C6-8A49-841D-0E3627AB6456}" presName="level3hierChild" presStyleCnt="0"/>
      <dgm:spPr/>
    </dgm:pt>
    <dgm:pt modelId="{F0AB5401-B6CC-A741-9526-19C010FC3AE0}" type="pres">
      <dgm:prSet presAssocID="{67571F61-B65F-9342-82DB-C6234BDAE3E2}" presName="conn2-1" presStyleLbl="parChTrans1D2" presStyleIdx="1" presStyleCnt="4"/>
      <dgm:spPr/>
    </dgm:pt>
    <dgm:pt modelId="{3C2CB80E-558E-E647-A289-ABF73DA45021}" type="pres">
      <dgm:prSet presAssocID="{67571F61-B65F-9342-82DB-C6234BDAE3E2}" presName="connTx" presStyleLbl="parChTrans1D2" presStyleIdx="1" presStyleCnt="4"/>
      <dgm:spPr/>
    </dgm:pt>
    <dgm:pt modelId="{756F709D-28F0-A54E-875B-4ACE9BE6C292}" type="pres">
      <dgm:prSet presAssocID="{E470630F-8669-8149-BFA3-19E63ACD7227}" presName="root2" presStyleCnt="0"/>
      <dgm:spPr/>
    </dgm:pt>
    <dgm:pt modelId="{3F90AB95-F335-C043-9FB7-503901D061B5}" type="pres">
      <dgm:prSet presAssocID="{E470630F-8669-8149-BFA3-19E63ACD7227}" presName="LevelTwoTextNode" presStyleLbl="node2" presStyleIdx="1" presStyleCnt="4" custScaleX="161745" custScaleY="96789">
        <dgm:presLayoutVars>
          <dgm:chPref val="3"/>
        </dgm:presLayoutVars>
      </dgm:prSet>
      <dgm:spPr/>
    </dgm:pt>
    <dgm:pt modelId="{A2E27A13-554E-C548-B2A2-517F8CBB35E7}" type="pres">
      <dgm:prSet presAssocID="{E470630F-8669-8149-BFA3-19E63ACD7227}" presName="level3hierChild" presStyleCnt="0"/>
      <dgm:spPr/>
    </dgm:pt>
    <dgm:pt modelId="{99FA3406-B216-7F45-A1C7-B3A331CFEC6F}" type="pres">
      <dgm:prSet presAssocID="{E75AEDED-E443-324A-80D5-B6E42D51E495}" presName="conn2-1" presStyleLbl="parChTrans1D2" presStyleIdx="2" presStyleCnt="4"/>
      <dgm:spPr/>
    </dgm:pt>
    <dgm:pt modelId="{2FA5399C-8004-CF47-BA31-2D383D4AF024}" type="pres">
      <dgm:prSet presAssocID="{E75AEDED-E443-324A-80D5-B6E42D51E495}" presName="connTx" presStyleLbl="parChTrans1D2" presStyleIdx="2" presStyleCnt="4"/>
      <dgm:spPr/>
    </dgm:pt>
    <dgm:pt modelId="{128DBDB3-6A09-794A-8763-3A260ED41D9F}" type="pres">
      <dgm:prSet presAssocID="{87247139-BC02-9147-BEDF-7A0CA1A06ADC}" presName="root2" presStyleCnt="0"/>
      <dgm:spPr/>
    </dgm:pt>
    <dgm:pt modelId="{980A91C8-AF7C-E24D-9F47-0F728BB8536D}" type="pres">
      <dgm:prSet presAssocID="{87247139-BC02-9147-BEDF-7A0CA1A06ADC}" presName="LevelTwoTextNode" presStyleLbl="node2" presStyleIdx="2" presStyleCnt="4" custScaleX="161745" custScaleY="96789">
        <dgm:presLayoutVars>
          <dgm:chPref val="3"/>
        </dgm:presLayoutVars>
      </dgm:prSet>
      <dgm:spPr/>
    </dgm:pt>
    <dgm:pt modelId="{312B20A1-6D4C-1249-9E54-F1B5E220D30F}" type="pres">
      <dgm:prSet presAssocID="{87247139-BC02-9147-BEDF-7A0CA1A06ADC}" presName="level3hierChild" presStyleCnt="0"/>
      <dgm:spPr/>
    </dgm:pt>
    <dgm:pt modelId="{6714B697-9BE8-B94F-AB75-2906EDC3902A}" type="pres">
      <dgm:prSet presAssocID="{22ADA540-CAB2-2641-97A7-0A10B5429802}" presName="conn2-1" presStyleLbl="parChTrans1D2" presStyleIdx="3" presStyleCnt="4"/>
      <dgm:spPr/>
    </dgm:pt>
    <dgm:pt modelId="{11815038-A707-AF48-902A-75482EECA471}" type="pres">
      <dgm:prSet presAssocID="{22ADA540-CAB2-2641-97A7-0A10B5429802}" presName="connTx" presStyleLbl="parChTrans1D2" presStyleIdx="3" presStyleCnt="4"/>
      <dgm:spPr/>
    </dgm:pt>
    <dgm:pt modelId="{0541BC02-6284-2447-BD70-89A531A08180}" type="pres">
      <dgm:prSet presAssocID="{2A7FBE16-9C2E-E440-8701-8268BCC849AF}" presName="root2" presStyleCnt="0"/>
      <dgm:spPr/>
    </dgm:pt>
    <dgm:pt modelId="{908B0FC3-C92C-3E45-A0B9-C126F5E1E2FF}" type="pres">
      <dgm:prSet presAssocID="{2A7FBE16-9C2E-E440-8701-8268BCC849AF}" presName="LevelTwoTextNode" presStyleLbl="node2" presStyleIdx="3" presStyleCnt="4" custScaleX="161745" custScaleY="96789">
        <dgm:presLayoutVars>
          <dgm:chPref val="3"/>
        </dgm:presLayoutVars>
      </dgm:prSet>
      <dgm:spPr/>
    </dgm:pt>
    <dgm:pt modelId="{62EF9C2F-BCBF-8E40-B6BF-C07EC71B6AC1}" type="pres">
      <dgm:prSet presAssocID="{2A7FBE16-9C2E-E440-8701-8268BCC849AF}" presName="level3hierChild" presStyleCnt="0"/>
      <dgm:spPr/>
    </dgm:pt>
  </dgm:ptLst>
  <dgm:cxnLst>
    <dgm:cxn modelId="{F4F1F003-810D-AB45-BE4A-1B8B1278ED68}" type="presOf" srcId="{E470630F-8669-8149-BFA3-19E63ACD7227}" destId="{3F90AB95-F335-C043-9FB7-503901D061B5}" srcOrd="0" destOrd="0" presId="urn:microsoft.com/office/officeart/2008/layout/HorizontalMultiLevelHierarchy"/>
    <dgm:cxn modelId="{EAFB7C15-914D-CF44-BCC3-0538392E635D}" type="presOf" srcId="{2A7FBE16-9C2E-E440-8701-8268BCC849AF}" destId="{908B0FC3-C92C-3E45-A0B9-C126F5E1E2FF}" srcOrd="0" destOrd="0" presId="urn:microsoft.com/office/officeart/2008/layout/HorizontalMultiLevelHierarchy"/>
    <dgm:cxn modelId="{9C05731F-34B5-1449-A713-A62C509943B6}" type="presOf" srcId="{E75AEDED-E443-324A-80D5-B6E42D51E495}" destId="{2FA5399C-8004-CF47-BA31-2D383D4AF024}" srcOrd="1" destOrd="0" presId="urn:microsoft.com/office/officeart/2008/layout/HorizontalMultiLevelHierarchy"/>
    <dgm:cxn modelId="{F0A1FB29-4CD4-9C4A-AA06-6FF9A453932F}" srcId="{04B666D3-EE01-8D46-BA3A-54BF904007D3}" destId="{2A7FBE16-9C2E-E440-8701-8268BCC849AF}" srcOrd="3" destOrd="0" parTransId="{22ADA540-CAB2-2641-97A7-0A10B5429802}" sibTransId="{B0728A04-DF89-024D-A69B-2E6D81B9ABF1}"/>
    <dgm:cxn modelId="{61153B2B-CD7D-0F4A-BC34-CD1126EFF25D}" type="presOf" srcId="{67571F61-B65F-9342-82DB-C6234BDAE3E2}" destId="{3C2CB80E-558E-E647-A289-ABF73DA45021}" srcOrd="1" destOrd="0" presId="urn:microsoft.com/office/officeart/2008/layout/HorizontalMultiLevelHierarchy"/>
    <dgm:cxn modelId="{C0170C31-C16F-9649-B483-AA138BE8350D}" type="presOf" srcId="{67571F61-B65F-9342-82DB-C6234BDAE3E2}" destId="{F0AB5401-B6CC-A741-9526-19C010FC3AE0}" srcOrd="0" destOrd="0" presId="urn:microsoft.com/office/officeart/2008/layout/HorizontalMultiLevelHierarchy"/>
    <dgm:cxn modelId="{E01F6F40-F59F-0141-B56E-19C3DD6889DB}" type="presOf" srcId="{3D760561-89D3-F249-9D7C-9BA5B218E480}" destId="{056A6D15-8863-FA46-938B-48D84E37B059}" srcOrd="0" destOrd="0" presId="urn:microsoft.com/office/officeart/2008/layout/HorizontalMultiLevelHierarchy"/>
    <dgm:cxn modelId="{DEA24265-4CBF-2445-8803-A0C5AF50738C}" type="presOf" srcId="{22ADA540-CAB2-2641-97A7-0A10B5429802}" destId="{6714B697-9BE8-B94F-AB75-2906EDC3902A}" srcOrd="0" destOrd="0" presId="urn:microsoft.com/office/officeart/2008/layout/HorizontalMultiLevelHierarchy"/>
    <dgm:cxn modelId="{F72B4A66-8DE8-BA49-9310-3BED9B48A993}" type="presOf" srcId="{1AEF6E03-1E36-0644-A0D9-6647955E80D3}" destId="{63612BB9-0800-C548-B539-11FC8AF7123F}" srcOrd="0" destOrd="0" presId="urn:microsoft.com/office/officeart/2008/layout/HorizontalMultiLevelHierarchy"/>
    <dgm:cxn modelId="{1AFC1167-30B0-1D4D-B41F-8CE88A9FB114}" type="presOf" srcId="{E75AEDED-E443-324A-80D5-B6E42D51E495}" destId="{99FA3406-B216-7F45-A1C7-B3A331CFEC6F}" srcOrd="0" destOrd="0" presId="urn:microsoft.com/office/officeart/2008/layout/HorizontalMultiLevelHierarchy"/>
    <dgm:cxn modelId="{EA43D16F-1E1A-4A40-A936-B7F69BC4DE3F}" srcId="{04B666D3-EE01-8D46-BA3A-54BF904007D3}" destId="{E470630F-8669-8149-BFA3-19E63ACD7227}" srcOrd="1" destOrd="0" parTransId="{67571F61-B65F-9342-82DB-C6234BDAE3E2}" sibTransId="{81E6E444-1759-FB4B-BC5F-AA2132BF6144}"/>
    <dgm:cxn modelId="{683F5751-A757-4D45-825D-EB39F4D121A7}" type="presOf" srcId="{22ADA540-CAB2-2641-97A7-0A10B5429802}" destId="{11815038-A707-AF48-902A-75482EECA471}" srcOrd="1" destOrd="0" presId="urn:microsoft.com/office/officeart/2008/layout/HorizontalMultiLevelHierarchy"/>
    <dgm:cxn modelId="{8BB0B395-5EEF-A345-A88E-CEF39EE958A0}" srcId="{04B666D3-EE01-8D46-BA3A-54BF904007D3}" destId="{87247139-BC02-9147-BEDF-7A0CA1A06ADC}" srcOrd="2" destOrd="0" parTransId="{E75AEDED-E443-324A-80D5-B6E42D51E495}" sibTransId="{5C33C1A0-97A0-DB45-B0A2-A472ED16336E}"/>
    <dgm:cxn modelId="{A1C7F9A7-8683-AB4F-A7CD-4A6E82171242}" type="presOf" srcId="{04B666D3-EE01-8D46-BA3A-54BF904007D3}" destId="{66AA9879-A5BC-034B-BEED-4CFB54031684}" srcOrd="0" destOrd="0" presId="urn:microsoft.com/office/officeart/2008/layout/HorizontalMultiLevelHierarchy"/>
    <dgm:cxn modelId="{BE955EB5-CA3A-E946-8B4A-D7424440066C}" type="presOf" srcId="{BB2F50B2-65C6-8A49-841D-0E3627AB6456}" destId="{44135C9C-6BBF-FA49-B7DD-AD1C843F4741}" srcOrd="0" destOrd="0" presId="urn:microsoft.com/office/officeart/2008/layout/HorizontalMultiLevelHierarchy"/>
    <dgm:cxn modelId="{23A011C1-7B2A-E449-BCB5-128639112D87}" srcId="{3D760561-89D3-F249-9D7C-9BA5B218E480}" destId="{04B666D3-EE01-8D46-BA3A-54BF904007D3}" srcOrd="0" destOrd="0" parTransId="{243DC6D9-7261-E542-ADCD-55880DDB01B2}" sibTransId="{278256D2-0B1C-1843-AC5E-32CC072F25C1}"/>
    <dgm:cxn modelId="{4667B5C8-DF1B-0544-A79B-B10FAA1FA58D}" srcId="{04B666D3-EE01-8D46-BA3A-54BF904007D3}" destId="{BB2F50B2-65C6-8A49-841D-0E3627AB6456}" srcOrd="0" destOrd="0" parTransId="{1AEF6E03-1E36-0644-A0D9-6647955E80D3}" sibTransId="{EB95B475-4007-B24A-8669-00430ED800E3}"/>
    <dgm:cxn modelId="{641682DE-8F1C-6547-A040-9D2C51BDE551}" type="presOf" srcId="{1AEF6E03-1E36-0644-A0D9-6647955E80D3}" destId="{54D9B726-4401-8546-ADFB-5E338FE565E5}" srcOrd="1" destOrd="0" presId="urn:microsoft.com/office/officeart/2008/layout/HorizontalMultiLevelHierarchy"/>
    <dgm:cxn modelId="{843091EC-FEF3-5540-BAA2-6258DEAF7B78}" type="presOf" srcId="{87247139-BC02-9147-BEDF-7A0CA1A06ADC}" destId="{980A91C8-AF7C-E24D-9F47-0F728BB8536D}" srcOrd="0" destOrd="0" presId="urn:microsoft.com/office/officeart/2008/layout/HorizontalMultiLevelHierarchy"/>
    <dgm:cxn modelId="{E66E1BCC-EE3C-1C4F-82B6-C17EB75E6B8F}" type="presParOf" srcId="{056A6D15-8863-FA46-938B-48D84E37B059}" destId="{BD1D9271-8C1C-E64F-9429-3102F885E835}" srcOrd="0" destOrd="0" presId="urn:microsoft.com/office/officeart/2008/layout/HorizontalMultiLevelHierarchy"/>
    <dgm:cxn modelId="{C9EA2AA5-B338-734A-978B-234AD197560D}" type="presParOf" srcId="{BD1D9271-8C1C-E64F-9429-3102F885E835}" destId="{66AA9879-A5BC-034B-BEED-4CFB54031684}" srcOrd="0" destOrd="0" presId="urn:microsoft.com/office/officeart/2008/layout/HorizontalMultiLevelHierarchy"/>
    <dgm:cxn modelId="{713B0269-899E-7748-8E46-4FC891787718}" type="presParOf" srcId="{BD1D9271-8C1C-E64F-9429-3102F885E835}" destId="{7ED4B7A4-FC9D-8D4D-A753-D98EEFDA6E42}" srcOrd="1" destOrd="0" presId="urn:microsoft.com/office/officeart/2008/layout/HorizontalMultiLevelHierarchy"/>
    <dgm:cxn modelId="{249F5334-0A31-8043-BB03-E4C6384A6E7E}" type="presParOf" srcId="{7ED4B7A4-FC9D-8D4D-A753-D98EEFDA6E42}" destId="{63612BB9-0800-C548-B539-11FC8AF7123F}" srcOrd="0" destOrd="0" presId="urn:microsoft.com/office/officeart/2008/layout/HorizontalMultiLevelHierarchy"/>
    <dgm:cxn modelId="{ACB235DA-7C7B-044D-884B-1E869C04CE3E}" type="presParOf" srcId="{63612BB9-0800-C548-B539-11FC8AF7123F}" destId="{54D9B726-4401-8546-ADFB-5E338FE565E5}" srcOrd="0" destOrd="0" presId="urn:microsoft.com/office/officeart/2008/layout/HorizontalMultiLevelHierarchy"/>
    <dgm:cxn modelId="{6906CE3B-AC5A-9140-B86B-B5DC1E35294B}" type="presParOf" srcId="{7ED4B7A4-FC9D-8D4D-A753-D98EEFDA6E42}" destId="{D5CA46B5-526B-3841-88B8-8544A7CD0551}" srcOrd="1" destOrd="0" presId="urn:microsoft.com/office/officeart/2008/layout/HorizontalMultiLevelHierarchy"/>
    <dgm:cxn modelId="{84682613-CFB9-B242-B226-FD45622C7481}" type="presParOf" srcId="{D5CA46B5-526B-3841-88B8-8544A7CD0551}" destId="{44135C9C-6BBF-FA49-B7DD-AD1C843F4741}" srcOrd="0" destOrd="0" presId="urn:microsoft.com/office/officeart/2008/layout/HorizontalMultiLevelHierarchy"/>
    <dgm:cxn modelId="{1A090713-6D3E-4D44-AD43-9AAE3ECE6F02}" type="presParOf" srcId="{D5CA46B5-526B-3841-88B8-8544A7CD0551}" destId="{1F120212-ED56-344C-B117-B6F44ECDC041}" srcOrd="1" destOrd="0" presId="urn:microsoft.com/office/officeart/2008/layout/HorizontalMultiLevelHierarchy"/>
    <dgm:cxn modelId="{C5C1A110-2DA8-C04C-B51A-D4649337BFC4}" type="presParOf" srcId="{7ED4B7A4-FC9D-8D4D-A753-D98EEFDA6E42}" destId="{F0AB5401-B6CC-A741-9526-19C010FC3AE0}" srcOrd="2" destOrd="0" presId="urn:microsoft.com/office/officeart/2008/layout/HorizontalMultiLevelHierarchy"/>
    <dgm:cxn modelId="{A34B19C6-46CB-5E45-946A-16DA70A69A75}" type="presParOf" srcId="{F0AB5401-B6CC-A741-9526-19C010FC3AE0}" destId="{3C2CB80E-558E-E647-A289-ABF73DA45021}" srcOrd="0" destOrd="0" presId="urn:microsoft.com/office/officeart/2008/layout/HorizontalMultiLevelHierarchy"/>
    <dgm:cxn modelId="{7E976F2D-4BB6-174E-939D-B0E7001644B4}" type="presParOf" srcId="{7ED4B7A4-FC9D-8D4D-A753-D98EEFDA6E42}" destId="{756F709D-28F0-A54E-875B-4ACE9BE6C292}" srcOrd="3" destOrd="0" presId="urn:microsoft.com/office/officeart/2008/layout/HorizontalMultiLevelHierarchy"/>
    <dgm:cxn modelId="{72C24589-1502-604C-8C1C-38EAA75847CB}" type="presParOf" srcId="{756F709D-28F0-A54E-875B-4ACE9BE6C292}" destId="{3F90AB95-F335-C043-9FB7-503901D061B5}" srcOrd="0" destOrd="0" presId="urn:microsoft.com/office/officeart/2008/layout/HorizontalMultiLevelHierarchy"/>
    <dgm:cxn modelId="{B79A0971-D73C-D64B-8F66-E34DA0F30539}" type="presParOf" srcId="{756F709D-28F0-A54E-875B-4ACE9BE6C292}" destId="{A2E27A13-554E-C548-B2A2-517F8CBB35E7}" srcOrd="1" destOrd="0" presId="urn:microsoft.com/office/officeart/2008/layout/HorizontalMultiLevelHierarchy"/>
    <dgm:cxn modelId="{FD2C84B9-A67E-D14A-9285-8BAA26D25E07}" type="presParOf" srcId="{7ED4B7A4-FC9D-8D4D-A753-D98EEFDA6E42}" destId="{99FA3406-B216-7F45-A1C7-B3A331CFEC6F}" srcOrd="4" destOrd="0" presId="urn:microsoft.com/office/officeart/2008/layout/HorizontalMultiLevelHierarchy"/>
    <dgm:cxn modelId="{FB18C677-5EDA-2441-BF15-036F9C4E0FBB}" type="presParOf" srcId="{99FA3406-B216-7F45-A1C7-B3A331CFEC6F}" destId="{2FA5399C-8004-CF47-BA31-2D383D4AF024}" srcOrd="0" destOrd="0" presId="urn:microsoft.com/office/officeart/2008/layout/HorizontalMultiLevelHierarchy"/>
    <dgm:cxn modelId="{2E8A5E3C-43D4-854E-94A6-0543A05ED834}" type="presParOf" srcId="{7ED4B7A4-FC9D-8D4D-A753-D98EEFDA6E42}" destId="{128DBDB3-6A09-794A-8763-3A260ED41D9F}" srcOrd="5" destOrd="0" presId="urn:microsoft.com/office/officeart/2008/layout/HorizontalMultiLevelHierarchy"/>
    <dgm:cxn modelId="{7BA47EFC-7F1F-B248-B27A-CDC79CEE2A73}" type="presParOf" srcId="{128DBDB3-6A09-794A-8763-3A260ED41D9F}" destId="{980A91C8-AF7C-E24D-9F47-0F728BB8536D}" srcOrd="0" destOrd="0" presId="urn:microsoft.com/office/officeart/2008/layout/HorizontalMultiLevelHierarchy"/>
    <dgm:cxn modelId="{7840532D-B5B4-6042-88B2-8BEA71069941}" type="presParOf" srcId="{128DBDB3-6A09-794A-8763-3A260ED41D9F}" destId="{312B20A1-6D4C-1249-9E54-F1B5E220D30F}" srcOrd="1" destOrd="0" presId="urn:microsoft.com/office/officeart/2008/layout/HorizontalMultiLevelHierarchy"/>
    <dgm:cxn modelId="{23279B34-815E-834A-882F-D546A8D0199A}" type="presParOf" srcId="{7ED4B7A4-FC9D-8D4D-A753-D98EEFDA6E42}" destId="{6714B697-9BE8-B94F-AB75-2906EDC3902A}" srcOrd="6" destOrd="0" presId="urn:microsoft.com/office/officeart/2008/layout/HorizontalMultiLevelHierarchy"/>
    <dgm:cxn modelId="{7CDBB6F1-5ECC-BA4B-95D9-00A1A602FB88}" type="presParOf" srcId="{6714B697-9BE8-B94F-AB75-2906EDC3902A}" destId="{11815038-A707-AF48-902A-75482EECA471}" srcOrd="0" destOrd="0" presId="urn:microsoft.com/office/officeart/2008/layout/HorizontalMultiLevelHierarchy"/>
    <dgm:cxn modelId="{CC1F7C54-80C5-C649-8D3E-133DCE4BAC5B}" type="presParOf" srcId="{7ED4B7A4-FC9D-8D4D-A753-D98EEFDA6E42}" destId="{0541BC02-6284-2447-BD70-89A531A08180}" srcOrd="7" destOrd="0" presId="urn:microsoft.com/office/officeart/2008/layout/HorizontalMultiLevelHierarchy"/>
    <dgm:cxn modelId="{6487A77B-9755-EA48-87F6-89A3064B7468}" type="presParOf" srcId="{0541BC02-6284-2447-BD70-89A531A08180}" destId="{908B0FC3-C92C-3E45-A0B9-C126F5E1E2FF}" srcOrd="0" destOrd="0" presId="urn:microsoft.com/office/officeart/2008/layout/HorizontalMultiLevelHierarchy"/>
    <dgm:cxn modelId="{115ABFBF-46AD-4647-9F1D-7542601D2BC1}" type="presParOf" srcId="{0541BC02-6284-2447-BD70-89A531A08180}" destId="{62EF9C2F-BCBF-8E40-B6BF-C07EC71B6AC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60561-89D3-F249-9D7C-9BA5B218E480}" type="doc">
      <dgm:prSet loTypeId="urn:microsoft.com/office/officeart/2008/layout/HorizontalMultiLevelHierarchy" loCatId="" qsTypeId="urn:microsoft.com/office/officeart/2005/8/quickstyle/simple4" qsCatId="simple" csTypeId="urn:microsoft.com/office/officeart/2005/8/colors/colorful3" csCatId="colorful" phldr="1"/>
      <dgm:spPr/>
      <dgm:t>
        <a:bodyPr/>
        <a:lstStyle/>
        <a:p>
          <a:endParaRPr lang="en-US"/>
        </a:p>
      </dgm:t>
    </dgm:pt>
    <dgm:pt modelId="{04B666D3-EE01-8D46-BA3A-54BF904007D3}">
      <dgm:prSet phldrT="[Text]"/>
      <dgm:spPr/>
      <dgm:t>
        <a:bodyPr/>
        <a:lstStyle/>
        <a:p>
          <a:r>
            <a:rPr lang="tr-TR" noProof="0" dirty="0"/>
            <a:t>İhale</a:t>
          </a:r>
        </a:p>
      </dgm:t>
    </dgm:pt>
    <dgm:pt modelId="{243DC6D9-7261-E542-ADCD-55880DDB01B2}" type="parTrans" cxnId="{23A011C1-7B2A-E449-BCB5-128639112D87}">
      <dgm:prSet/>
      <dgm:spPr/>
      <dgm:t>
        <a:bodyPr/>
        <a:lstStyle/>
        <a:p>
          <a:endParaRPr lang="en-US"/>
        </a:p>
      </dgm:t>
    </dgm:pt>
    <dgm:pt modelId="{278256D2-0B1C-1843-AC5E-32CC072F25C1}" type="sibTrans" cxnId="{23A011C1-7B2A-E449-BCB5-128639112D87}">
      <dgm:prSet/>
      <dgm:spPr/>
      <dgm:t>
        <a:bodyPr/>
        <a:lstStyle/>
        <a:p>
          <a:endParaRPr lang="en-US"/>
        </a:p>
      </dgm:t>
    </dgm:pt>
    <dgm:pt modelId="{BB2F50B2-65C6-8A49-841D-0E3627AB6456}">
      <dgm:prSet phldrT="[Text]"/>
      <dgm:spPr/>
      <dgm:t>
        <a:bodyPr/>
        <a:lstStyle/>
        <a:p>
          <a:r>
            <a:rPr lang="tr-TR" noProof="0" dirty="0"/>
            <a:t>Cihaz / Malzeme</a:t>
          </a:r>
        </a:p>
      </dgm:t>
    </dgm:pt>
    <dgm:pt modelId="{1AEF6E03-1E36-0644-A0D9-6647955E80D3}" type="parTrans" cxnId="{4667B5C8-DF1B-0544-A79B-B10FAA1FA58D}">
      <dgm:prSet/>
      <dgm:spPr/>
      <dgm:t>
        <a:bodyPr/>
        <a:lstStyle/>
        <a:p>
          <a:endParaRPr lang="tr-TR" noProof="0" dirty="0"/>
        </a:p>
      </dgm:t>
    </dgm:pt>
    <dgm:pt modelId="{EB95B475-4007-B24A-8669-00430ED800E3}" type="sibTrans" cxnId="{4667B5C8-DF1B-0544-A79B-B10FAA1FA58D}">
      <dgm:prSet/>
      <dgm:spPr/>
      <dgm:t>
        <a:bodyPr/>
        <a:lstStyle/>
        <a:p>
          <a:endParaRPr lang="en-US"/>
        </a:p>
      </dgm:t>
    </dgm:pt>
    <dgm:pt modelId="{E470630F-8669-8149-BFA3-19E63ACD7227}">
      <dgm:prSet phldrT="[Text]"/>
      <dgm:spPr/>
      <dgm:t>
        <a:bodyPr/>
        <a:lstStyle/>
        <a:p>
          <a:r>
            <a:rPr lang="tr-TR" noProof="0" dirty="0"/>
            <a:t>Sarf Karşılığı Cihaz </a:t>
          </a:r>
        </a:p>
      </dgm:t>
    </dgm:pt>
    <dgm:pt modelId="{67571F61-B65F-9342-82DB-C6234BDAE3E2}" type="parTrans" cxnId="{EA43D16F-1E1A-4A40-A936-B7F69BC4DE3F}">
      <dgm:prSet/>
      <dgm:spPr/>
      <dgm:t>
        <a:bodyPr/>
        <a:lstStyle/>
        <a:p>
          <a:endParaRPr lang="tr-TR" noProof="0" dirty="0"/>
        </a:p>
      </dgm:t>
    </dgm:pt>
    <dgm:pt modelId="{81E6E444-1759-FB4B-BC5F-AA2132BF6144}" type="sibTrans" cxnId="{EA43D16F-1E1A-4A40-A936-B7F69BC4DE3F}">
      <dgm:prSet/>
      <dgm:spPr/>
      <dgm:t>
        <a:bodyPr/>
        <a:lstStyle/>
        <a:p>
          <a:endParaRPr lang="en-US"/>
        </a:p>
      </dgm:t>
    </dgm:pt>
    <dgm:pt modelId="{87247139-BC02-9147-BEDF-7A0CA1A06ADC}">
      <dgm:prSet phldrT="[Text]"/>
      <dgm:spPr/>
      <dgm:t>
        <a:bodyPr/>
        <a:lstStyle/>
        <a:p>
          <a:r>
            <a:rPr lang="tr-TR" noProof="0" dirty="0"/>
            <a:t>Hizmet</a:t>
          </a:r>
        </a:p>
      </dgm:t>
    </dgm:pt>
    <dgm:pt modelId="{E75AEDED-E443-324A-80D5-B6E42D51E495}" type="parTrans" cxnId="{8BB0B395-5EEF-A345-A88E-CEF39EE958A0}">
      <dgm:prSet/>
      <dgm:spPr/>
      <dgm:t>
        <a:bodyPr/>
        <a:lstStyle/>
        <a:p>
          <a:endParaRPr lang="tr-TR" noProof="0" dirty="0"/>
        </a:p>
      </dgm:t>
    </dgm:pt>
    <dgm:pt modelId="{5C33C1A0-97A0-DB45-B0A2-A472ED16336E}" type="sibTrans" cxnId="{8BB0B395-5EEF-A345-A88E-CEF39EE958A0}">
      <dgm:prSet/>
      <dgm:spPr/>
      <dgm:t>
        <a:bodyPr/>
        <a:lstStyle/>
        <a:p>
          <a:endParaRPr lang="en-US"/>
        </a:p>
      </dgm:t>
    </dgm:pt>
    <dgm:pt modelId="{056A6D15-8863-FA46-938B-48D84E37B059}" type="pres">
      <dgm:prSet presAssocID="{3D760561-89D3-F249-9D7C-9BA5B218E480}" presName="Name0" presStyleCnt="0">
        <dgm:presLayoutVars>
          <dgm:chPref val="1"/>
          <dgm:dir/>
          <dgm:animOne val="branch"/>
          <dgm:animLvl val="lvl"/>
          <dgm:resizeHandles val="exact"/>
        </dgm:presLayoutVars>
      </dgm:prSet>
      <dgm:spPr/>
    </dgm:pt>
    <dgm:pt modelId="{BD1D9271-8C1C-E64F-9429-3102F885E835}" type="pres">
      <dgm:prSet presAssocID="{04B666D3-EE01-8D46-BA3A-54BF904007D3}" presName="root1" presStyleCnt="0"/>
      <dgm:spPr/>
    </dgm:pt>
    <dgm:pt modelId="{66AA9879-A5BC-034B-BEED-4CFB54031684}" type="pres">
      <dgm:prSet presAssocID="{04B666D3-EE01-8D46-BA3A-54BF904007D3}" presName="LevelOneTextNode" presStyleLbl="node0" presStyleIdx="0" presStyleCnt="1">
        <dgm:presLayoutVars>
          <dgm:chPref val="3"/>
        </dgm:presLayoutVars>
      </dgm:prSet>
      <dgm:spPr/>
    </dgm:pt>
    <dgm:pt modelId="{7ED4B7A4-FC9D-8D4D-A753-D98EEFDA6E42}" type="pres">
      <dgm:prSet presAssocID="{04B666D3-EE01-8D46-BA3A-54BF904007D3}" presName="level2hierChild" presStyleCnt="0"/>
      <dgm:spPr/>
    </dgm:pt>
    <dgm:pt modelId="{63612BB9-0800-C548-B539-11FC8AF7123F}" type="pres">
      <dgm:prSet presAssocID="{1AEF6E03-1E36-0644-A0D9-6647955E80D3}" presName="conn2-1" presStyleLbl="parChTrans1D2" presStyleIdx="0" presStyleCnt="3"/>
      <dgm:spPr/>
    </dgm:pt>
    <dgm:pt modelId="{54D9B726-4401-8546-ADFB-5E338FE565E5}" type="pres">
      <dgm:prSet presAssocID="{1AEF6E03-1E36-0644-A0D9-6647955E80D3}" presName="connTx" presStyleLbl="parChTrans1D2" presStyleIdx="0" presStyleCnt="3"/>
      <dgm:spPr/>
    </dgm:pt>
    <dgm:pt modelId="{D5CA46B5-526B-3841-88B8-8544A7CD0551}" type="pres">
      <dgm:prSet presAssocID="{BB2F50B2-65C6-8A49-841D-0E3627AB6456}" presName="root2" presStyleCnt="0"/>
      <dgm:spPr/>
    </dgm:pt>
    <dgm:pt modelId="{44135C9C-6BBF-FA49-B7DD-AD1C843F4741}" type="pres">
      <dgm:prSet presAssocID="{BB2F50B2-65C6-8A49-841D-0E3627AB6456}" presName="LevelTwoTextNode" presStyleLbl="node2" presStyleIdx="0" presStyleCnt="3" custScaleX="161745" custScaleY="96789">
        <dgm:presLayoutVars>
          <dgm:chPref val="3"/>
        </dgm:presLayoutVars>
      </dgm:prSet>
      <dgm:spPr/>
    </dgm:pt>
    <dgm:pt modelId="{1F120212-ED56-344C-B117-B6F44ECDC041}" type="pres">
      <dgm:prSet presAssocID="{BB2F50B2-65C6-8A49-841D-0E3627AB6456}" presName="level3hierChild" presStyleCnt="0"/>
      <dgm:spPr/>
    </dgm:pt>
    <dgm:pt modelId="{F0AB5401-B6CC-A741-9526-19C010FC3AE0}" type="pres">
      <dgm:prSet presAssocID="{67571F61-B65F-9342-82DB-C6234BDAE3E2}" presName="conn2-1" presStyleLbl="parChTrans1D2" presStyleIdx="1" presStyleCnt="3"/>
      <dgm:spPr/>
    </dgm:pt>
    <dgm:pt modelId="{3C2CB80E-558E-E647-A289-ABF73DA45021}" type="pres">
      <dgm:prSet presAssocID="{67571F61-B65F-9342-82DB-C6234BDAE3E2}" presName="connTx" presStyleLbl="parChTrans1D2" presStyleIdx="1" presStyleCnt="3"/>
      <dgm:spPr/>
    </dgm:pt>
    <dgm:pt modelId="{756F709D-28F0-A54E-875B-4ACE9BE6C292}" type="pres">
      <dgm:prSet presAssocID="{E470630F-8669-8149-BFA3-19E63ACD7227}" presName="root2" presStyleCnt="0"/>
      <dgm:spPr/>
    </dgm:pt>
    <dgm:pt modelId="{3F90AB95-F335-C043-9FB7-503901D061B5}" type="pres">
      <dgm:prSet presAssocID="{E470630F-8669-8149-BFA3-19E63ACD7227}" presName="LevelTwoTextNode" presStyleLbl="node2" presStyleIdx="1" presStyleCnt="3" custScaleX="161745" custScaleY="96789">
        <dgm:presLayoutVars>
          <dgm:chPref val="3"/>
        </dgm:presLayoutVars>
      </dgm:prSet>
      <dgm:spPr/>
    </dgm:pt>
    <dgm:pt modelId="{A2E27A13-554E-C548-B2A2-517F8CBB35E7}" type="pres">
      <dgm:prSet presAssocID="{E470630F-8669-8149-BFA3-19E63ACD7227}" presName="level3hierChild" presStyleCnt="0"/>
      <dgm:spPr/>
    </dgm:pt>
    <dgm:pt modelId="{99FA3406-B216-7F45-A1C7-B3A331CFEC6F}" type="pres">
      <dgm:prSet presAssocID="{E75AEDED-E443-324A-80D5-B6E42D51E495}" presName="conn2-1" presStyleLbl="parChTrans1D2" presStyleIdx="2" presStyleCnt="3"/>
      <dgm:spPr/>
    </dgm:pt>
    <dgm:pt modelId="{2FA5399C-8004-CF47-BA31-2D383D4AF024}" type="pres">
      <dgm:prSet presAssocID="{E75AEDED-E443-324A-80D5-B6E42D51E495}" presName="connTx" presStyleLbl="parChTrans1D2" presStyleIdx="2" presStyleCnt="3"/>
      <dgm:spPr/>
    </dgm:pt>
    <dgm:pt modelId="{128DBDB3-6A09-794A-8763-3A260ED41D9F}" type="pres">
      <dgm:prSet presAssocID="{87247139-BC02-9147-BEDF-7A0CA1A06ADC}" presName="root2" presStyleCnt="0"/>
      <dgm:spPr/>
    </dgm:pt>
    <dgm:pt modelId="{980A91C8-AF7C-E24D-9F47-0F728BB8536D}" type="pres">
      <dgm:prSet presAssocID="{87247139-BC02-9147-BEDF-7A0CA1A06ADC}" presName="LevelTwoTextNode" presStyleLbl="node2" presStyleIdx="2" presStyleCnt="3" custScaleX="161745" custScaleY="96789">
        <dgm:presLayoutVars>
          <dgm:chPref val="3"/>
        </dgm:presLayoutVars>
      </dgm:prSet>
      <dgm:spPr/>
    </dgm:pt>
    <dgm:pt modelId="{312B20A1-6D4C-1249-9E54-F1B5E220D30F}" type="pres">
      <dgm:prSet presAssocID="{87247139-BC02-9147-BEDF-7A0CA1A06ADC}" presName="level3hierChild" presStyleCnt="0"/>
      <dgm:spPr/>
    </dgm:pt>
  </dgm:ptLst>
  <dgm:cxnLst>
    <dgm:cxn modelId="{330F4F1F-160D-6C45-80AE-30708BE79C8E}" type="presOf" srcId="{3D760561-89D3-F249-9D7C-9BA5B218E480}" destId="{056A6D15-8863-FA46-938B-48D84E37B059}" srcOrd="0" destOrd="0" presId="urn:microsoft.com/office/officeart/2008/layout/HorizontalMultiLevelHierarchy"/>
    <dgm:cxn modelId="{FF9F3429-1C70-5147-A203-F37A2AEFF6D7}" type="presOf" srcId="{E75AEDED-E443-324A-80D5-B6E42D51E495}" destId="{99FA3406-B216-7F45-A1C7-B3A331CFEC6F}" srcOrd="0" destOrd="0" presId="urn:microsoft.com/office/officeart/2008/layout/HorizontalMultiLevelHierarchy"/>
    <dgm:cxn modelId="{BE7CB53E-7F45-8A44-8468-B3C1AFC0092C}" type="presOf" srcId="{67571F61-B65F-9342-82DB-C6234BDAE3E2}" destId="{F0AB5401-B6CC-A741-9526-19C010FC3AE0}" srcOrd="0" destOrd="0" presId="urn:microsoft.com/office/officeart/2008/layout/HorizontalMultiLevelHierarchy"/>
    <dgm:cxn modelId="{EA43D16F-1E1A-4A40-A936-B7F69BC4DE3F}" srcId="{04B666D3-EE01-8D46-BA3A-54BF904007D3}" destId="{E470630F-8669-8149-BFA3-19E63ACD7227}" srcOrd="1" destOrd="0" parTransId="{67571F61-B65F-9342-82DB-C6234BDAE3E2}" sibTransId="{81E6E444-1759-FB4B-BC5F-AA2132BF6144}"/>
    <dgm:cxn modelId="{6131CE79-B676-4949-A9D2-4E6B9E9F4B3A}" type="presOf" srcId="{04B666D3-EE01-8D46-BA3A-54BF904007D3}" destId="{66AA9879-A5BC-034B-BEED-4CFB54031684}" srcOrd="0" destOrd="0" presId="urn:microsoft.com/office/officeart/2008/layout/HorizontalMultiLevelHierarchy"/>
    <dgm:cxn modelId="{A2476585-EDFE-4E44-BF9D-799470F2571B}" type="presOf" srcId="{BB2F50B2-65C6-8A49-841D-0E3627AB6456}" destId="{44135C9C-6BBF-FA49-B7DD-AD1C843F4741}" srcOrd="0" destOrd="0" presId="urn:microsoft.com/office/officeart/2008/layout/HorizontalMultiLevelHierarchy"/>
    <dgm:cxn modelId="{8BB0B395-5EEF-A345-A88E-CEF39EE958A0}" srcId="{04B666D3-EE01-8D46-BA3A-54BF904007D3}" destId="{87247139-BC02-9147-BEDF-7A0CA1A06ADC}" srcOrd="2" destOrd="0" parTransId="{E75AEDED-E443-324A-80D5-B6E42D51E495}" sibTransId="{5C33C1A0-97A0-DB45-B0A2-A472ED16336E}"/>
    <dgm:cxn modelId="{96B457A1-1209-904E-AD18-7F63DEC01D40}" type="presOf" srcId="{87247139-BC02-9147-BEDF-7A0CA1A06ADC}" destId="{980A91C8-AF7C-E24D-9F47-0F728BB8536D}" srcOrd="0" destOrd="0" presId="urn:microsoft.com/office/officeart/2008/layout/HorizontalMultiLevelHierarchy"/>
    <dgm:cxn modelId="{BB94BCAE-A35C-FE49-B2BB-B480F0C51494}" type="presOf" srcId="{67571F61-B65F-9342-82DB-C6234BDAE3E2}" destId="{3C2CB80E-558E-E647-A289-ABF73DA45021}" srcOrd="1" destOrd="0" presId="urn:microsoft.com/office/officeart/2008/layout/HorizontalMultiLevelHierarchy"/>
    <dgm:cxn modelId="{23A011C1-7B2A-E449-BCB5-128639112D87}" srcId="{3D760561-89D3-F249-9D7C-9BA5B218E480}" destId="{04B666D3-EE01-8D46-BA3A-54BF904007D3}" srcOrd="0" destOrd="0" parTransId="{243DC6D9-7261-E542-ADCD-55880DDB01B2}" sibTransId="{278256D2-0B1C-1843-AC5E-32CC072F25C1}"/>
    <dgm:cxn modelId="{4667B5C8-DF1B-0544-A79B-B10FAA1FA58D}" srcId="{04B666D3-EE01-8D46-BA3A-54BF904007D3}" destId="{BB2F50B2-65C6-8A49-841D-0E3627AB6456}" srcOrd="0" destOrd="0" parTransId="{1AEF6E03-1E36-0644-A0D9-6647955E80D3}" sibTransId="{EB95B475-4007-B24A-8669-00430ED800E3}"/>
    <dgm:cxn modelId="{C4ACC4E3-20A1-A345-8920-4AECB735CBDE}" type="presOf" srcId="{E470630F-8669-8149-BFA3-19E63ACD7227}" destId="{3F90AB95-F335-C043-9FB7-503901D061B5}" srcOrd="0" destOrd="0" presId="urn:microsoft.com/office/officeart/2008/layout/HorizontalMultiLevelHierarchy"/>
    <dgm:cxn modelId="{FE6EDDEA-4F3F-FE4D-ABC6-1CF7E098D560}" type="presOf" srcId="{E75AEDED-E443-324A-80D5-B6E42D51E495}" destId="{2FA5399C-8004-CF47-BA31-2D383D4AF024}" srcOrd="1" destOrd="0" presId="urn:microsoft.com/office/officeart/2008/layout/HorizontalMultiLevelHierarchy"/>
    <dgm:cxn modelId="{CA4EE8FB-E833-A04A-9469-2A7BBE9540FF}" type="presOf" srcId="{1AEF6E03-1E36-0644-A0D9-6647955E80D3}" destId="{63612BB9-0800-C548-B539-11FC8AF7123F}" srcOrd="0" destOrd="0" presId="urn:microsoft.com/office/officeart/2008/layout/HorizontalMultiLevelHierarchy"/>
    <dgm:cxn modelId="{D58C4EFD-8697-4F49-B2F5-ADD4BBFB0165}" type="presOf" srcId="{1AEF6E03-1E36-0644-A0D9-6647955E80D3}" destId="{54D9B726-4401-8546-ADFB-5E338FE565E5}" srcOrd="1" destOrd="0" presId="urn:microsoft.com/office/officeart/2008/layout/HorizontalMultiLevelHierarchy"/>
    <dgm:cxn modelId="{0935C7CC-297D-4042-97D0-DD0AB4223A78}" type="presParOf" srcId="{056A6D15-8863-FA46-938B-48D84E37B059}" destId="{BD1D9271-8C1C-E64F-9429-3102F885E835}" srcOrd="0" destOrd="0" presId="urn:microsoft.com/office/officeart/2008/layout/HorizontalMultiLevelHierarchy"/>
    <dgm:cxn modelId="{1F9A0155-92E4-DB4E-8757-ADC9707F7D9C}" type="presParOf" srcId="{BD1D9271-8C1C-E64F-9429-3102F885E835}" destId="{66AA9879-A5BC-034B-BEED-4CFB54031684}" srcOrd="0" destOrd="0" presId="urn:microsoft.com/office/officeart/2008/layout/HorizontalMultiLevelHierarchy"/>
    <dgm:cxn modelId="{53FA5CD9-F043-2248-B446-D7A758D21B5E}" type="presParOf" srcId="{BD1D9271-8C1C-E64F-9429-3102F885E835}" destId="{7ED4B7A4-FC9D-8D4D-A753-D98EEFDA6E42}" srcOrd="1" destOrd="0" presId="urn:microsoft.com/office/officeart/2008/layout/HorizontalMultiLevelHierarchy"/>
    <dgm:cxn modelId="{28055945-2161-0B4C-B1CE-552442D83855}" type="presParOf" srcId="{7ED4B7A4-FC9D-8D4D-A753-D98EEFDA6E42}" destId="{63612BB9-0800-C548-B539-11FC8AF7123F}" srcOrd="0" destOrd="0" presId="urn:microsoft.com/office/officeart/2008/layout/HorizontalMultiLevelHierarchy"/>
    <dgm:cxn modelId="{81353514-7BF6-FC4A-B7E3-FF4D242D02A7}" type="presParOf" srcId="{63612BB9-0800-C548-B539-11FC8AF7123F}" destId="{54D9B726-4401-8546-ADFB-5E338FE565E5}" srcOrd="0" destOrd="0" presId="urn:microsoft.com/office/officeart/2008/layout/HorizontalMultiLevelHierarchy"/>
    <dgm:cxn modelId="{9B6DBCC7-C511-8244-93FF-A8013D8BE907}" type="presParOf" srcId="{7ED4B7A4-FC9D-8D4D-A753-D98EEFDA6E42}" destId="{D5CA46B5-526B-3841-88B8-8544A7CD0551}" srcOrd="1" destOrd="0" presId="urn:microsoft.com/office/officeart/2008/layout/HorizontalMultiLevelHierarchy"/>
    <dgm:cxn modelId="{C21588EC-B48E-2B41-9B0B-8C6B1FAC71DF}" type="presParOf" srcId="{D5CA46B5-526B-3841-88B8-8544A7CD0551}" destId="{44135C9C-6BBF-FA49-B7DD-AD1C843F4741}" srcOrd="0" destOrd="0" presId="urn:microsoft.com/office/officeart/2008/layout/HorizontalMultiLevelHierarchy"/>
    <dgm:cxn modelId="{C0CB6050-950A-4345-9DCB-4116D5537C92}" type="presParOf" srcId="{D5CA46B5-526B-3841-88B8-8544A7CD0551}" destId="{1F120212-ED56-344C-B117-B6F44ECDC041}" srcOrd="1" destOrd="0" presId="urn:microsoft.com/office/officeart/2008/layout/HorizontalMultiLevelHierarchy"/>
    <dgm:cxn modelId="{90DFF37F-18C2-E746-8EC6-67DB9D3CA8E9}" type="presParOf" srcId="{7ED4B7A4-FC9D-8D4D-A753-D98EEFDA6E42}" destId="{F0AB5401-B6CC-A741-9526-19C010FC3AE0}" srcOrd="2" destOrd="0" presId="urn:microsoft.com/office/officeart/2008/layout/HorizontalMultiLevelHierarchy"/>
    <dgm:cxn modelId="{74AEA280-C7D4-F04E-A27D-9BEB6E36AF14}" type="presParOf" srcId="{F0AB5401-B6CC-A741-9526-19C010FC3AE0}" destId="{3C2CB80E-558E-E647-A289-ABF73DA45021}" srcOrd="0" destOrd="0" presId="urn:microsoft.com/office/officeart/2008/layout/HorizontalMultiLevelHierarchy"/>
    <dgm:cxn modelId="{7AB6281B-D847-F645-A382-BDE40DE4B80B}" type="presParOf" srcId="{7ED4B7A4-FC9D-8D4D-A753-D98EEFDA6E42}" destId="{756F709D-28F0-A54E-875B-4ACE9BE6C292}" srcOrd="3" destOrd="0" presId="urn:microsoft.com/office/officeart/2008/layout/HorizontalMultiLevelHierarchy"/>
    <dgm:cxn modelId="{73669E00-4BAD-344C-B185-C3DC54086772}" type="presParOf" srcId="{756F709D-28F0-A54E-875B-4ACE9BE6C292}" destId="{3F90AB95-F335-C043-9FB7-503901D061B5}" srcOrd="0" destOrd="0" presId="urn:microsoft.com/office/officeart/2008/layout/HorizontalMultiLevelHierarchy"/>
    <dgm:cxn modelId="{AFA2F6A7-A7CF-E04C-A638-93E4A5EEB798}" type="presParOf" srcId="{756F709D-28F0-A54E-875B-4ACE9BE6C292}" destId="{A2E27A13-554E-C548-B2A2-517F8CBB35E7}" srcOrd="1" destOrd="0" presId="urn:microsoft.com/office/officeart/2008/layout/HorizontalMultiLevelHierarchy"/>
    <dgm:cxn modelId="{A4F3CE8E-422A-A54C-B78C-3AB831A5EA08}" type="presParOf" srcId="{7ED4B7A4-FC9D-8D4D-A753-D98EEFDA6E42}" destId="{99FA3406-B216-7F45-A1C7-B3A331CFEC6F}" srcOrd="4" destOrd="0" presId="urn:microsoft.com/office/officeart/2008/layout/HorizontalMultiLevelHierarchy"/>
    <dgm:cxn modelId="{9F3BE0B5-DF97-8242-ABC7-92A8627C724E}" type="presParOf" srcId="{99FA3406-B216-7F45-A1C7-B3A331CFEC6F}" destId="{2FA5399C-8004-CF47-BA31-2D383D4AF024}" srcOrd="0" destOrd="0" presId="urn:microsoft.com/office/officeart/2008/layout/HorizontalMultiLevelHierarchy"/>
    <dgm:cxn modelId="{231E0654-39A1-5842-B614-FBAE0555E0CB}" type="presParOf" srcId="{7ED4B7A4-FC9D-8D4D-A753-D98EEFDA6E42}" destId="{128DBDB3-6A09-794A-8763-3A260ED41D9F}" srcOrd="5" destOrd="0" presId="urn:microsoft.com/office/officeart/2008/layout/HorizontalMultiLevelHierarchy"/>
    <dgm:cxn modelId="{DC24C352-2628-5F40-9B36-7EAC6BAA0873}" type="presParOf" srcId="{128DBDB3-6A09-794A-8763-3A260ED41D9F}" destId="{980A91C8-AF7C-E24D-9F47-0F728BB8536D}" srcOrd="0" destOrd="0" presId="urn:microsoft.com/office/officeart/2008/layout/HorizontalMultiLevelHierarchy"/>
    <dgm:cxn modelId="{8D6787EE-56B2-7B47-9C14-96EB18640B8F}" type="presParOf" srcId="{128DBDB3-6A09-794A-8763-3A260ED41D9F}" destId="{312B20A1-6D4C-1249-9E54-F1B5E220D30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F4E839-D50A-484C-B1D3-9372B613262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tr-TR"/>
        </a:p>
      </dgm:t>
    </dgm:pt>
    <dgm:pt modelId="{0DA6B3DC-B53F-9E49-9D35-0D9D2938EE68}">
      <dgm:prSet/>
      <dgm:spPr/>
      <dgm:t>
        <a:bodyPr/>
        <a:lstStyle/>
        <a:p>
          <a:r>
            <a:rPr lang="tr-TR" noProof="0" dirty="0"/>
            <a:t>Alkol bazlı el antiseptiğine ihtiyaç var</a:t>
          </a:r>
        </a:p>
      </dgm:t>
    </dgm:pt>
    <dgm:pt modelId="{CEA5DB53-7B3D-1444-AE24-7EAC3550E0B0}" type="parTrans" cxnId="{80D6702C-BA4C-F949-9E61-421F4D6DEF6D}">
      <dgm:prSet/>
      <dgm:spPr/>
      <dgm:t>
        <a:bodyPr/>
        <a:lstStyle/>
        <a:p>
          <a:endParaRPr lang="tr-TR"/>
        </a:p>
      </dgm:t>
    </dgm:pt>
    <dgm:pt modelId="{27817B53-11E7-7643-8248-8DA365251C55}" type="sibTrans" cxnId="{80D6702C-BA4C-F949-9E61-421F4D6DEF6D}">
      <dgm:prSet/>
      <dgm:spPr/>
      <dgm:t>
        <a:bodyPr/>
        <a:lstStyle/>
        <a:p>
          <a:endParaRPr lang="tr-TR"/>
        </a:p>
      </dgm:t>
    </dgm:pt>
    <dgm:pt modelId="{625617B2-E475-804C-8590-17CD423D3726}">
      <dgm:prSet/>
      <dgm:spPr/>
      <dgm:t>
        <a:bodyPr/>
        <a:lstStyle/>
        <a:p>
          <a:r>
            <a:rPr lang="tr-TR" noProof="0" dirty="0"/>
            <a:t>Daha önce kullanılan bir ürün ise geri bildirim alınması</a:t>
          </a:r>
        </a:p>
      </dgm:t>
    </dgm:pt>
    <dgm:pt modelId="{B48A4156-0BBF-EC45-9585-2A394EB54082}" type="parTrans" cxnId="{C1ED4040-DC89-C04E-918A-D46E80788ED6}">
      <dgm:prSet/>
      <dgm:spPr/>
      <dgm:t>
        <a:bodyPr/>
        <a:lstStyle/>
        <a:p>
          <a:endParaRPr lang="tr-TR"/>
        </a:p>
      </dgm:t>
    </dgm:pt>
    <dgm:pt modelId="{4547FD47-A374-A249-B61F-3FD78C3DEC04}" type="sibTrans" cxnId="{C1ED4040-DC89-C04E-918A-D46E80788ED6}">
      <dgm:prSet/>
      <dgm:spPr/>
      <dgm:t>
        <a:bodyPr/>
        <a:lstStyle/>
        <a:p>
          <a:endParaRPr lang="tr-TR"/>
        </a:p>
      </dgm:t>
    </dgm:pt>
    <dgm:pt modelId="{241CDBE7-1E97-D842-854B-ADB54884525F}">
      <dgm:prSet/>
      <dgm:spPr/>
      <dgm:t>
        <a:bodyPr/>
        <a:lstStyle/>
        <a:p>
          <a:r>
            <a:rPr lang="tr-TR" noProof="0" dirty="0"/>
            <a:t>Daha önceden kullanılmayan bir ürün ise başka kurumlardan kullanıcılara fikir sorulması</a:t>
          </a:r>
        </a:p>
      </dgm:t>
    </dgm:pt>
    <dgm:pt modelId="{B20A7272-EDE4-6041-8E70-1AC8EA2CE883}" type="parTrans" cxnId="{2A5FAD08-C651-7B4E-95EF-EB5693EB98E2}">
      <dgm:prSet/>
      <dgm:spPr/>
      <dgm:t>
        <a:bodyPr/>
        <a:lstStyle/>
        <a:p>
          <a:endParaRPr lang="tr-TR"/>
        </a:p>
      </dgm:t>
    </dgm:pt>
    <dgm:pt modelId="{E1CDDB19-7487-FA43-89EF-101F9D7F4991}" type="sibTrans" cxnId="{2A5FAD08-C651-7B4E-95EF-EB5693EB98E2}">
      <dgm:prSet/>
      <dgm:spPr/>
      <dgm:t>
        <a:bodyPr/>
        <a:lstStyle/>
        <a:p>
          <a:endParaRPr lang="tr-TR"/>
        </a:p>
      </dgm:t>
    </dgm:pt>
    <dgm:pt modelId="{A2A3EF61-1678-AF41-ABA0-A65D474989C9}">
      <dgm:prSet/>
      <dgm:spPr/>
      <dgm:t>
        <a:bodyPr/>
        <a:lstStyle/>
        <a:p>
          <a:r>
            <a:rPr lang="tr-TR" noProof="0" dirty="0"/>
            <a:t>Daha önceden hazırlanmış şartnamelerin araştırılması</a:t>
          </a:r>
        </a:p>
      </dgm:t>
    </dgm:pt>
    <dgm:pt modelId="{331AABF8-A9AA-AF40-8FDE-A11C960B7919}" type="parTrans" cxnId="{48ADF408-0B78-054E-8CDE-29F9E96DACCC}">
      <dgm:prSet/>
      <dgm:spPr/>
      <dgm:t>
        <a:bodyPr/>
        <a:lstStyle/>
        <a:p>
          <a:endParaRPr lang="tr-TR"/>
        </a:p>
      </dgm:t>
    </dgm:pt>
    <dgm:pt modelId="{A51E5A06-D96F-184C-B693-0E548AEB22E4}" type="sibTrans" cxnId="{48ADF408-0B78-054E-8CDE-29F9E96DACCC}">
      <dgm:prSet/>
      <dgm:spPr/>
      <dgm:t>
        <a:bodyPr/>
        <a:lstStyle/>
        <a:p>
          <a:endParaRPr lang="tr-TR"/>
        </a:p>
      </dgm:t>
    </dgm:pt>
    <dgm:pt modelId="{99DB8B2A-203F-A94D-ACEB-39B105889DDC}">
      <dgm:prSet/>
      <dgm:spPr/>
      <dgm:t>
        <a:bodyPr/>
        <a:lstStyle/>
        <a:p>
          <a:r>
            <a:rPr lang="tr-TR" noProof="0" dirty="0"/>
            <a:t>Ne kadar lazım? Fizibilite çalışması</a:t>
          </a:r>
        </a:p>
      </dgm:t>
    </dgm:pt>
    <dgm:pt modelId="{C2FE4398-6C8F-BD49-9BF3-3D12C2244093}" type="sibTrans" cxnId="{2058760F-AF97-D941-8A87-068BDBE89EF2}">
      <dgm:prSet/>
      <dgm:spPr/>
      <dgm:t>
        <a:bodyPr/>
        <a:lstStyle/>
        <a:p>
          <a:endParaRPr lang="tr-TR"/>
        </a:p>
      </dgm:t>
    </dgm:pt>
    <dgm:pt modelId="{1A87485D-8239-8B4C-AAD2-9F0F46201A60}" type="parTrans" cxnId="{2058760F-AF97-D941-8A87-068BDBE89EF2}">
      <dgm:prSet/>
      <dgm:spPr/>
      <dgm:t>
        <a:bodyPr/>
        <a:lstStyle/>
        <a:p>
          <a:endParaRPr lang="tr-TR"/>
        </a:p>
      </dgm:t>
    </dgm:pt>
    <dgm:pt modelId="{F94D4E50-437C-4F47-87AF-BE102A5CE811}" type="pres">
      <dgm:prSet presAssocID="{6CF4E839-D50A-484C-B1D3-9372B613262A}" presName="hierChild1" presStyleCnt="0">
        <dgm:presLayoutVars>
          <dgm:orgChart val="1"/>
          <dgm:chPref val="1"/>
          <dgm:dir/>
          <dgm:animOne val="branch"/>
          <dgm:animLvl val="lvl"/>
          <dgm:resizeHandles/>
        </dgm:presLayoutVars>
      </dgm:prSet>
      <dgm:spPr/>
    </dgm:pt>
    <dgm:pt modelId="{426238AD-4B37-E24D-B608-19DE88CE53F9}" type="pres">
      <dgm:prSet presAssocID="{0DA6B3DC-B53F-9E49-9D35-0D9D2938EE68}" presName="hierRoot1" presStyleCnt="0">
        <dgm:presLayoutVars>
          <dgm:hierBranch val="init"/>
        </dgm:presLayoutVars>
      </dgm:prSet>
      <dgm:spPr/>
    </dgm:pt>
    <dgm:pt modelId="{044BD0E6-6017-664A-8A7D-5CC3BB9185B1}" type="pres">
      <dgm:prSet presAssocID="{0DA6B3DC-B53F-9E49-9D35-0D9D2938EE68}" presName="rootComposite1" presStyleCnt="0"/>
      <dgm:spPr/>
    </dgm:pt>
    <dgm:pt modelId="{A804F8D4-A25F-6B41-8EDD-2B7A7DDD3AF2}" type="pres">
      <dgm:prSet presAssocID="{0DA6B3DC-B53F-9E49-9D35-0D9D2938EE68}" presName="rootText1" presStyleLbl="node0" presStyleIdx="0" presStyleCnt="1" custScaleX="266822">
        <dgm:presLayoutVars>
          <dgm:chPref val="3"/>
        </dgm:presLayoutVars>
      </dgm:prSet>
      <dgm:spPr/>
    </dgm:pt>
    <dgm:pt modelId="{ABB796B0-D1C8-E145-B52B-09DBEF4207DC}" type="pres">
      <dgm:prSet presAssocID="{0DA6B3DC-B53F-9E49-9D35-0D9D2938EE68}" presName="rootConnector1" presStyleLbl="node1" presStyleIdx="0" presStyleCnt="0"/>
      <dgm:spPr/>
    </dgm:pt>
    <dgm:pt modelId="{ED6D491B-BC89-9E4F-AF8A-5E2AF17327DB}" type="pres">
      <dgm:prSet presAssocID="{0DA6B3DC-B53F-9E49-9D35-0D9D2938EE68}" presName="hierChild2" presStyleCnt="0"/>
      <dgm:spPr/>
    </dgm:pt>
    <dgm:pt modelId="{4E8548D6-B23B-3E4B-9C5F-15C2EDFE3484}" type="pres">
      <dgm:prSet presAssocID="{1A87485D-8239-8B4C-AAD2-9F0F46201A60}" presName="Name37" presStyleLbl="parChTrans1D2" presStyleIdx="0" presStyleCnt="1"/>
      <dgm:spPr/>
    </dgm:pt>
    <dgm:pt modelId="{D01066A7-3B54-524F-922F-3332E1BA6C31}" type="pres">
      <dgm:prSet presAssocID="{99DB8B2A-203F-A94D-ACEB-39B105889DDC}" presName="hierRoot2" presStyleCnt="0">
        <dgm:presLayoutVars>
          <dgm:hierBranch val="init"/>
        </dgm:presLayoutVars>
      </dgm:prSet>
      <dgm:spPr/>
    </dgm:pt>
    <dgm:pt modelId="{6F1C2179-12CE-3A43-AFA8-05AE6158C1DE}" type="pres">
      <dgm:prSet presAssocID="{99DB8B2A-203F-A94D-ACEB-39B105889DDC}" presName="rootComposite" presStyleCnt="0"/>
      <dgm:spPr/>
    </dgm:pt>
    <dgm:pt modelId="{A98CF3E3-96F8-6A45-A2E1-D462AB8EFE9F}" type="pres">
      <dgm:prSet presAssocID="{99DB8B2A-203F-A94D-ACEB-39B105889DDC}" presName="rootText" presStyleLbl="node2" presStyleIdx="0" presStyleCnt="1" custScaleX="260621">
        <dgm:presLayoutVars>
          <dgm:chPref val="3"/>
        </dgm:presLayoutVars>
      </dgm:prSet>
      <dgm:spPr/>
    </dgm:pt>
    <dgm:pt modelId="{F9D94438-45E2-DA4D-9D0A-ACD13E711854}" type="pres">
      <dgm:prSet presAssocID="{99DB8B2A-203F-A94D-ACEB-39B105889DDC}" presName="rootConnector" presStyleLbl="node2" presStyleIdx="0" presStyleCnt="1"/>
      <dgm:spPr/>
    </dgm:pt>
    <dgm:pt modelId="{F7D7AA2F-BB90-9A45-8431-B26008D176EA}" type="pres">
      <dgm:prSet presAssocID="{99DB8B2A-203F-A94D-ACEB-39B105889DDC}" presName="hierChild4" presStyleCnt="0"/>
      <dgm:spPr/>
    </dgm:pt>
    <dgm:pt modelId="{93515DE0-CBA5-AD45-B4CD-CF38E8C2BBBF}" type="pres">
      <dgm:prSet presAssocID="{B48A4156-0BBF-EC45-9585-2A394EB54082}" presName="Name37" presStyleLbl="parChTrans1D3" presStyleIdx="0" presStyleCnt="1"/>
      <dgm:spPr/>
    </dgm:pt>
    <dgm:pt modelId="{8DCCFE56-EB7F-884D-B81F-AFAC56CCA0C7}" type="pres">
      <dgm:prSet presAssocID="{625617B2-E475-804C-8590-17CD423D3726}" presName="hierRoot2" presStyleCnt="0">
        <dgm:presLayoutVars>
          <dgm:hierBranch val="init"/>
        </dgm:presLayoutVars>
      </dgm:prSet>
      <dgm:spPr/>
    </dgm:pt>
    <dgm:pt modelId="{04E645B6-F152-6F4B-AAF5-8C29E3B3000B}" type="pres">
      <dgm:prSet presAssocID="{625617B2-E475-804C-8590-17CD423D3726}" presName="rootComposite" presStyleCnt="0"/>
      <dgm:spPr/>
    </dgm:pt>
    <dgm:pt modelId="{3650D698-260B-8140-A33E-08D0FC759917}" type="pres">
      <dgm:prSet presAssocID="{625617B2-E475-804C-8590-17CD423D3726}" presName="rootText" presStyleLbl="node3" presStyleIdx="0" presStyleCnt="1" custScaleX="258785">
        <dgm:presLayoutVars>
          <dgm:chPref val="3"/>
        </dgm:presLayoutVars>
      </dgm:prSet>
      <dgm:spPr/>
    </dgm:pt>
    <dgm:pt modelId="{8809023D-E93C-994F-ADC0-09E0B67ED2B7}" type="pres">
      <dgm:prSet presAssocID="{625617B2-E475-804C-8590-17CD423D3726}" presName="rootConnector" presStyleLbl="node3" presStyleIdx="0" presStyleCnt="1"/>
      <dgm:spPr/>
    </dgm:pt>
    <dgm:pt modelId="{E0A0673D-1208-9343-B687-FFB456DBE9D6}" type="pres">
      <dgm:prSet presAssocID="{625617B2-E475-804C-8590-17CD423D3726}" presName="hierChild4" presStyleCnt="0"/>
      <dgm:spPr/>
    </dgm:pt>
    <dgm:pt modelId="{159E08BF-1B26-DF48-8AFE-EB15CCD8C1D9}" type="pres">
      <dgm:prSet presAssocID="{B20A7272-EDE4-6041-8E70-1AC8EA2CE883}" presName="Name37" presStyleLbl="parChTrans1D4" presStyleIdx="0" presStyleCnt="2"/>
      <dgm:spPr/>
    </dgm:pt>
    <dgm:pt modelId="{C55DB4E5-00EA-CD4F-A51B-61446F7AC671}" type="pres">
      <dgm:prSet presAssocID="{241CDBE7-1E97-D842-854B-ADB54884525F}" presName="hierRoot2" presStyleCnt="0">
        <dgm:presLayoutVars>
          <dgm:hierBranch val="init"/>
        </dgm:presLayoutVars>
      </dgm:prSet>
      <dgm:spPr/>
    </dgm:pt>
    <dgm:pt modelId="{1F652F80-A01E-6142-B584-4CD6589BD661}" type="pres">
      <dgm:prSet presAssocID="{241CDBE7-1E97-D842-854B-ADB54884525F}" presName="rootComposite" presStyleCnt="0"/>
      <dgm:spPr/>
    </dgm:pt>
    <dgm:pt modelId="{AD6805D6-A6A0-D243-968A-F27E398FD6B8}" type="pres">
      <dgm:prSet presAssocID="{241CDBE7-1E97-D842-854B-ADB54884525F}" presName="rootText" presStyleLbl="node4" presStyleIdx="0" presStyleCnt="2" custScaleX="262456">
        <dgm:presLayoutVars>
          <dgm:chPref val="3"/>
        </dgm:presLayoutVars>
      </dgm:prSet>
      <dgm:spPr/>
    </dgm:pt>
    <dgm:pt modelId="{74F8A41D-6467-7047-AD12-66CEF5E22741}" type="pres">
      <dgm:prSet presAssocID="{241CDBE7-1E97-D842-854B-ADB54884525F}" presName="rootConnector" presStyleLbl="node4" presStyleIdx="0" presStyleCnt="2"/>
      <dgm:spPr/>
    </dgm:pt>
    <dgm:pt modelId="{A54223EF-333B-784E-9E80-A04BBA7AE593}" type="pres">
      <dgm:prSet presAssocID="{241CDBE7-1E97-D842-854B-ADB54884525F}" presName="hierChild4" presStyleCnt="0"/>
      <dgm:spPr/>
    </dgm:pt>
    <dgm:pt modelId="{650C701B-55CE-A84C-BAD5-BEA17C80BBA8}" type="pres">
      <dgm:prSet presAssocID="{331AABF8-A9AA-AF40-8FDE-A11C960B7919}" presName="Name37" presStyleLbl="parChTrans1D4" presStyleIdx="1" presStyleCnt="2"/>
      <dgm:spPr/>
    </dgm:pt>
    <dgm:pt modelId="{CC79F1E6-8CE3-D342-8CF8-47AFB169DE57}" type="pres">
      <dgm:prSet presAssocID="{A2A3EF61-1678-AF41-ABA0-A65D474989C9}" presName="hierRoot2" presStyleCnt="0">
        <dgm:presLayoutVars>
          <dgm:hierBranch val="init"/>
        </dgm:presLayoutVars>
      </dgm:prSet>
      <dgm:spPr/>
    </dgm:pt>
    <dgm:pt modelId="{BF60464B-DEC4-8341-A54B-C6ABAAF0C1C4}" type="pres">
      <dgm:prSet presAssocID="{A2A3EF61-1678-AF41-ABA0-A65D474989C9}" presName="rootComposite" presStyleCnt="0"/>
      <dgm:spPr/>
    </dgm:pt>
    <dgm:pt modelId="{5D394DF4-28D7-ED4E-ABF7-A71DBF8E24D7}" type="pres">
      <dgm:prSet presAssocID="{A2A3EF61-1678-AF41-ABA0-A65D474989C9}" presName="rootText" presStyleLbl="node4" presStyleIdx="1" presStyleCnt="2" custScaleX="271660">
        <dgm:presLayoutVars>
          <dgm:chPref val="3"/>
        </dgm:presLayoutVars>
      </dgm:prSet>
      <dgm:spPr/>
    </dgm:pt>
    <dgm:pt modelId="{787AE1B3-DD43-6E44-A0D0-5DD235C49EAA}" type="pres">
      <dgm:prSet presAssocID="{A2A3EF61-1678-AF41-ABA0-A65D474989C9}" presName="rootConnector" presStyleLbl="node4" presStyleIdx="1" presStyleCnt="2"/>
      <dgm:spPr/>
    </dgm:pt>
    <dgm:pt modelId="{035413FE-511D-3F49-960F-24AB765FF8AA}" type="pres">
      <dgm:prSet presAssocID="{A2A3EF61-1678-AF41-ABA0-A65D474989C9}" presName="hierChild4" presStyleCnt="0"/>
      <dgm:spPr/>
    </dgm:pt>
    <dgm:pt modelId="{C7871E58-21B8-8741-B93D-C2F741E486E2}" type="pres">
      <dgm:prSet presAssocID="{A2A3EF61-1678-AF41-ABA0-A65D474989C9}" presName="hierChild5" presStyleCnt="0"/>
      <dgm:spPr/>
    </dgm:pt>
    <dgm:pt modelId="{61EB086D-A62C-9B42-80E4-EDC5B9B15891}" type="pres">
      <dgm:prSet presAssocID="{241CDBE7-1E97-D842-854B-ADB54884525F}" presName="hierChild5" presStyleCnt="0"/>
      <dgm:spPr/>
    </dgm:pt>
    <dgm:pt modelId="{B26867DE-86C3-DC42-B043-32FE9ED2CC44}" type="pres">
      <dgm:prSet presAssocID="{625617B2-E475-804C-8590-17CD423D3726}" presName="hierChild5" presStyleCnt="0"/>
      <dgm:spPr/>
    </dgm:pt>
    <dgm:pt modelId="{766C7CDE-626D-6A4C-91A9-74C660DEDDE2}" type="pres">
      <dgm:prSet presAssocID="{99DB8B2A-203F-A94D-ACEB-39B105889DDC}" presName="hierChild5" presStyleCnt="0"/>
      <dgm:spPr/>
    </dgm:pt>
    <dgm:pt modelId="{8316817D-9A89-2F4E-BC12-F95644C4017D}" type="pres">
      <dgm:prSet presAssocID="{0DA6B3DC-B53F-9E49-9D35-0D9D2938EE68}" presName="hierChild3" presStyleCnt="0"/>
      <dgm:spPr/>
    </dgm:pt>
  </dgm:ptLst>
  <dgm:cxnLst>
    <dgm:cxn modelId="{02BDF000-0113-0E4D-8ECD-14B2A4193C21}" type="presOf" srcId="{0DA6B3DC-B53F-9E49-9D35-0D9D2938EE68}" destId="{A804F8D4-A25F-6B41-8EDD-2B7A7DDD3AF2}" srcOrd="0" destOrd="0" presId="urn:microsoft.com/office/officeart/2005/8/layout/orgChart1"/>
    <dgm:cxn modelId="{2A5FAD08-C651-7B4E-95EF-EB5693EB98E2}" srcId="{625617B2-E475-804C-8590-17CD423D3726}" destId="{241CDBE7-1E97-D842-854B-ADB54884525F}" srcOrd="0" destOrd="0" parTransId="{B20A7272-EDE4-6041-8E70-1AC8EA2CE883}" sibTransId="{E1CDDB19-7487-FA43-89EF-101F9D7F4991}"/>
    <dgm:cxn modelId="{48ADF408-0B78-054E-8CDE-29F9E96DACCC}" srcId="{241CDBE7-1E97-D842-854B-ADB54884525F}" destId="{A2A3EF61-1678-AF41-ABA0-A65D474989C9}" srcOrd="0" destOrd="0" parTransId="{331AABF8-A9AA-AF40-8FDE-A11C960B7919}" sibTransId="{A51E5A06-D96F-184C-B693-0E548AEB22E4}"/>
    <dgm:cxn modelId="{2058760F-AF97-D941-8A87-068BDBE89EF2}" srcId="{0DA6B3DC-B53F-9E49-9D35-0D9D2938EE68}" destId="{99DB8B2A-203F-A94D-ACEB-39B105889DDC}" srcOrd="0" destOrd="0" parTransId="{1A87485D-8239-8B4C-AAD2-9F0F46201A60}" sibTransId="{C2FE4398-6C8F-BD49-9BF3-3D12C2244093}"/>
    <dgm:cxn modelId="{1F78C213-6522-534F-A829-1E7A367655F2}" type="presOf" srcId="{99DB8B2A-203F-A94D-ACEB-39B105889DDC}" destId="{F9D94438-45E2-DA4D-9D0A-ACD13E711854}" srcOrd="1" destOrd="0" presId="urn:microsoft.com/office/officeart/2005/8/layout/orgChart1"/>
    <dgm:cxn modelId="{30FB3E1C-1B70-CC42-8A5C-D257F6A50085}" type="presOf" srcId="{241CDBE7-1E97-D842-854B-ADB54884525F}" destId="{AD6805D6-A6A0-D243-968A-F27E398FD6B8}" srcOrd="0" destOrd="0" presId="urn:microsoft.com/office/officeart/2005/8/layout/orgChart1"/>
    <dgm:cxn modelId="{9C346E22-6314-EF4C-831B-A30ECAA64B0E}" type="presOf" srcId="{625617B2-E475-804C-8590-17CD423D3726}" destId="{8809023D-E93C-994F-ADC0-09E0B67ED2B7}" srcOrd="1" destOrd="0" presId="urn:microsoft.com/office/officeart/2005/8/layout/orgChart1"/>
    <dgm:cxn modelId="{80D6702C-BA4C-F949-9E61-421F4D6DEF6D}" srcId="{6CF4E839-D50A-484C-B1D3-9372B613262A}" destId="{0DA6B3DC-B53F-9E49-9D35-0D9D2938EE68}" srcOrd="0" destOrd="0" parTransId="{CEA5DB53-7B3D-1444-AE24-7EAC3550E0B0}" sibTransId="{27817B53-11E7-7643-8248-8DA365251C55}"/>
    <dgm:cxn modelId="{19F12B33-128B-CF4A-BF62-082829F5C2D7}" type="presOf" srcId="{625617B2-E475-804C-8590-17CD423D3726}" destId="{3650D698-260B-8140-A33E-08D0FC759917}" srcOrd="0" destOrd="0" presId="urn:microsoft.com/office/officeart/2005/8/layout/orgChart1"/>
    <dgm:cxn modelId="{C1ED4040-DC89-C04E-918A-D46E80788ED6}" srcId="{99DB8B2A-203F-A94D-ACEB-39B105889DDC}" destId="{625617B2-E475-804C-8590-17CD423D3726}" srcOrd="0" destOrd="0" parTransId="{B48A4156-0BBF-EC45-9585-2A394EB54082}" sibTransId="{4547FD47-A374-A249-B61F-3FD78C3DEC04}"/>
    <dgm:cxn modelId="{3A8F714D-DA5C-1E47-82D0-445A5BE6F493}" type="presOf" srcId="{331AABF8-A9AA-AF40-8FDE-A11C960B7919}" destId="{650C701B-55CE-A84C-BAD5-BEA17C80BBA8}" srcOrd="0" destOrd="0" presId="urn:microsoft.com/office/officeart/2005/8/layout/orgChart1"/>
    <dgm:cxn modelId="{DCD06477-8C61-934D-AAEE-E1DFF73A4268}" type="presOf" srcId="{0DA6B3DC-B53F-9E49-9D35-0D9D2938EE68}" destId="{ABB796B0-D1C8-E145-B52B-09DBEF4207DC}" srcOrd="1" destOrd="0" presId="urn:microsoft.com/office/officeart/2005/8/layout/orgChart1"/>
    <dgm:cxn modelId="{AFC7AE59-0102-4841-A539-3103A58456CC}" type="presOf" srcId="{1A87485D-8239-8B4C-AAD2-9F0F46201A60}" destId="{4E8548D6-B23B-3E4B-9C5F-15C2EDFE3484}" srcOrd="0" destOrd="0" presId="urn:microsoft.com/office/officeart/2005/8/layout/orgChart1"/>
    <dgm:cxn modelId="{3C5E33BC-2D44-294F-8C3B-0DC96BF61AC7}" type="presOf" srcId="{99DB8B2A-203F-A94D-ACEB-39B105889DDC}" destId="{A98CF3E3-96F8-6A45-A2E1-D462AB8EFE9F}" srcOrd="0" destOrd="0" presId="urn:microsoft.com/office/officeart/2005/8/layout/orgChart1"/>
    <dgm:cxn modelId="{987436BC-668A-7C43-B70A-77C440F9326C}" type="presOf" srcId="{241CDBE7-1E97-D842-854B-ADB54884525F}" destId="{74F8A41D-6467-7047-AD12-66CEF5E22741}" srcOrd="1" destOrd="0" presId="urn:microsoft.com/office/officeart/2005/8/layout/orgChart1"/>
    <dgm:cxn modelId="{7F2CBFD9-0744-8948-B481-95B542085FB8}" type="presOf" srcId="{A2A3EF61-1678-AF41-ABA0-A65D474989C9}" destId="{5D394DF4-28D7-ED4E-ABF7-A71DBF8E24D7}" srcOrd="0" destOrd="0" presId="urn:microsoft.com/office/officeart/2005/8/layout/orgChart1"/>
    <dgm:cxn modelId="{CE1C79F2-F046-864C-BAF8-677AEE476BCB}" type="presOf" srcId="{A2A3EF61-1678-AF41-ABA0-A65D474989C9}" destId="{787AE1B3-DD43-6E44-A0D0-5DD235C49EAA}" srcOrd="1" destOrd="0" presId="urn:microsoft.com/office/officeart/2005/8/layout/orgChart1"/>
    <dgm:cxn modelId="{6F5B13F8-7191-0745-A222-2C1C081C200C}" type="presOf" srcId="{6CF4E839-D50A-484C-B1D3-9372B613262A}" destId="{F94D4E50-437C-4F47-87AF-BE102A5CE811}" srcOrd="0" destOrd="0" presId="urn:microsoft.com/office/officeart/2005/8/layout/orgChart1"/>
    <dgm:cxn modelId="{848372FB-29D2-8542-86AA-C5537DF8E9C5}" type="presOf" srcId="{B20A7272-EDE4-6041-8E70-1AC8EA2CE883}" destId="{159E08BF-1B26-DF48-8AFE-EB15CCD8C1D9}" srcOrd="0" destOrd="0" presId="urn:microsoft.com/office/officeart/2005/8/layout/orgChart1"/>
    <dgm:cxn modelId="{83153AFC-474E-3144-A7D1-57B36F8B5C14}" type="presOf" srcId="{B48A4156-0BBF-EC45-9585-2A394EB54082}" destId="{93515DE0-CBA5-AD45-B4CD-CF38E8C2BBBF}" srcOrd="0" destOrd="0" presId="urn:microsoft.com/office/officeart/2005/8/layout/orgChart1"/>
    <dgm:cxn modelId="{0D0E6C2D-3B0A-024C-A7E5-14FBCDB3774C}" type="presParOf" srcId="{F94D4E50-437C-4F47-87AF-BE102A5CE811}" destId="{426238AD-4B37-E24D-B608-19DE88CE53F9}" srcOrd="0" destOrd="0" presId="urn:microsoft.com/office/officeart/2005/8/layout/orgChart1"/>
    <dgm:cxn modelId="{EFD94228-2408-7E40-89B1-1727ACED5CF1}" type="presParOf" srcId="{426238AD-4B37-E24D-B608-19DE88CE53F9}" destId="{044BD0E6-6017-664A-8A7D-5CC3BB9185B1}" srcOrd="0" destOrd="0" presId="urn:microsoft.com/office/officeart/2005/8/layout/orgChart1"/>
    <dgm:cxn modelId="{0DF62363-A1E8-B245-BDEA-E91C8856DBA3}" type="presParOf" srcId="{044BD0E6-6017-664A-8A7D-5CC3BB9185B1}" destId="{A804F8D4-A25F-6B41-8EDD-2B7A7DDD3AF2}" srcOrd="0" destOrd="0" presId="urn:microsoft.com/office/officeart/2005/8/layout/orgChart1"/>
    <dgm:cxn modelId="{6E84651E-D4A3-8148-83C7-E65E0E3FCABC}" type="presParOf" srcId="{044BD0E6-6017-664A-8A7D-5CC3BB9185B1}" destId="{ABB796B0-D1C8-E145-B52B-09DBEF4207DC}" srcOrd="1" destOrd="0" presId="urn:microsoft.com/office/officeart/2005/8/layout/orgChart1"/>
    <dgm:cxn modelId="{8B798FD3-C9DF-8F45-AC51-DBCF6D2AAA3D}" type="presParOf" srcId="{426238AD-4B37-E24D-B608-19DE88CE53F9}" destId="{ED6D491B-BC89-9E4F-AF8A-5E2AF17327DB}" srcOrd="1" destOrd="0" presId="urn:microsoft.com/office/officeart/2005/8/layout/orgChart1"/>
    <dgm:cxn modelId="{C76FAA4A-BCA0-7641-B03D-2E966020031C}" type="presParOf" srcId="{ED6D491B-BC89-9E4F-AF8A-5E2AF17327DB}" destId="{4E8548D6-B23B-3E4B-9C5F-15C2EDFE3484}" srcOrd="0" destOrd="0" presId="urn:microsoft.com/office/officeart/2005/8/layout/orgChart1"/>
    <dgm:cxn modelId="{B9AEBEE6-BBDD-6846-89AD-E34DF0438859}" type="presParOf" srcId="{ED6D491B-BC89-9E4F-AF8A-5E2AF17327DB}" destId="{D01066A7-3B54-524F-922F-3332E1BA6C31}" srcOrd="1" destOrd="0" presId="urn:microsoft.com/office/officeart/2005/8/layout/orgChart1"/>
    <dgm:cxn modelId="{122C3628-ECD1-794B-A715-369130BA43E7}" type="presParOf" srcId="{D01066A7-3B54-524F-922F-3332E1BA6C31}" destId="{6F1C2179-12CE-3A43-AFA8-05AE6158C1DE}" srcOrd="0" destOrd="0" presId="urn:microsoft.com/office/officeart/2005/8/layout/orgChart1"/>
    <dgm:cxn modelId="{96A257BB-531F-5847-8CD5-64FA2F8304AB}" type="presParOf" srcId="{6F1C2179-12CE-3A43-AFA8-05AE6158C1DE}" destId="{A98CF3E3-96F8-6A45-A2E1-D462AB8EFE9F}" srcOrd="0" destOrd="0" presId="urn:microsoft.com/office/officeart/2005/8/layout/orgChart1"/>
    <dgm:cxn modelId="{FFAFC916-A245-1443-8996-894DA108353E}" type="presParOf" srcId="{6F1C2179-12CE-3A43-AFA8-05AE6158C1DE}" destId="{F9D94438-45E2-DA4D-9D0A-ACD13E711854}" srcOrd="1" destOrd="0" presId="urn:microsoft.com/office/officeart/2005/8/layout/orgChart1"/>
    <dgm:cxn modelId="{8F5B5779-5533-4A4A-95D3-37EAD7661F65}" type="presParOf" srcId="{D01066A7-3B54-524F-922F-3332E1BA6C31}" destId="{F7D7AA2F-BB90-9A45-8431-B26008D176EA}" srcOrd="1" destOrd="0" presId="urn:microsoft.com/office/officeart/2005/8/layout/orgChart1"/>
    <dgm:cxn modelId="{0949F068-C693-9C4B-9735-1D2FA0F46E01}" type="presParOf" srcId="{F7D7AA2F-BB90-9A45-8431-B26008D176EA}" destId="{93515DE0-CBA5-AD45-B4CD-CF38E8C2BBBF}" srcOrd="0" destOrd="0" presId="urn:microsoft.com/office/officeart/2005/8/layout/orgChart1"/>
    <dgm:cxn modelId="{7F20797F-C4AE-C440-AB94-1F693FAE1933}" type="presParOf" srcId="{F7D7AA2F-BB90-9A45-8431-B26008D176EA}" destId="{8DCCFE56-EB7F-884D-B81F-AFAC56CCA0C7}" srcOrd="1" destOrd="0" presId="urn:microsoft.com/office/officeart/2005/8/layout/orgChart1"/>
    <dgm:cxn modelId="{EF9060F6-F37E-DB4A-A501-DC9B6E2098A1}" type="presParOf" srcId="{8DCCFE56-EB7F-884D-B81F-AFAC56CCA0C7}" destId="{04E645B6-F152-6F4B-AAF5-8C29E3B3000B}" srcOrd="0" destOrd="0" presId="urn:microsoft.com/office/officeart/2005/8/layout/orgChart1"/>
    <dgm:cxn modelId="{03D70000-A22D-2848-901A-DD1B359B7E3D}" type="presParOf" srcId="{04E645B6-F152-6F4B-AAF5-8C29E3B3000B}" destId="{3650D698-260B-8140-A33E-08D0FC759917}" srcOrd="0" destOrd="0" presId="urn:microsoft.com/office/officeart/2005/8/layout/orgChart1"/>
    <dgm:cxn modelId="{310824C8-704B-D748-B2F9-D4793B7C0B40}" type="presParOf" srcId="{04E645B6-F152-6F4B-AAF5-8C29E3B3000B}" destId="{8809023D-E93C-994F-ADC0-09E0B67ED2B7}" srcOrd="1" destOrd="0" presId="urn:microsoft.com/office/officeart/2005/8/layout/orgChart1"/>
    <dgm:cxn modelId="{7F813267-5930-5A4B-9792-9D7953FD3953}" type="presParOf" srcId="{8DCCFE56-EB7F-884D-B81F-AFAC56CCA0C7}" destId="{E0A0673D-1208-9343-B687-FFB456DBE9D6}" srcOrd="1" destOrd="0" presId="urn:microsoft.com/office/officeart/2005/8/layout/orgChart1"/>
    <dgm:cxn modelId="{45B760F2-11D6-7041-B34D-5E360A500FE5}" type="presParOf" srcId="{E0A0673D-1208-9343-B687-FFB456DBE9D6}" destId="{159E08BF-1B26-DF48-8AFE-EB15CCD8C1D9}" srcOrd="0" destOrd="0" presId="urn:microsoft.com/office/officeart/2005/8/layout/orgChart1"/>
    <dgm:cxn modelId="{CD5481F8-9E23-C04E-8E66-888CDE243A4F}" type="presParOf" srcId="{E0A0673D-1208-9343-B687-FFB456DBE9D6}" destId="{C55DB4E5-00EA-CD4F-A51B-61446F7AC671}" srcOrd="1" destOrd="0" presId="urn:microsoft.com/office/officeart/2005/8/layout/orgChart1"/>
    <dgm:cxn modelId="{0FB5C60F-3AEF-F94A-8CD8-8FEAE87B6067}" type="presParOf" srcId="{C55DB4E5-00EA-CD4F-A51B-61446F7AC671}" destId="{1F652F80-A01E-6142-B584-4CD6589BD661}" srcOrd="0" destOrd="0" presId="urn:microsoft.com/office/officeart/2005/8/layout/orgChart1"/>
    <dgm:cxn modelId="{DCDB12C3-D0EF-7A49-B5FD-D1B5B11F55C9}" type="presParOf" srcId="{1F652F80-A01E-6142-B584-4CD6589BD661}" destId="{AD6805D6-A6A0-D243-968A-F27E398FD6B8}" srcOrd="0" destOrd="0" presId="urn:microsoft.com/office/officeart/2005/8/layout/orgChart1"/>
    <dgm:cxn modelId="{4131587B-B82A-C04A-ABAC-9D053FC8E261}" type="presParOf" srcId="{1F652F80-A01E-6142-B584-4CD6589BD661}" destId="{74F8A41D-6467-7047-AD12-66CEF5E22741}" srcOrd="1" destOrd="0" presId="urn:microsoft.com/office/officeart/2005/8/layout/orgChart1"/>
    <dgm:cxn modelId="{60CF7BE3-1477-8040-9C95-BEEDE5DB8170}" type="presParOf" srcId="{C55DB4E5-00EA-CD4F-A51B-61446F7AC671}" destId="{A54223EF-333B-784E-9E80-A04BBA7AE593}" srcOrd="1" destOrd="0" presId="urn:microsoft.com/office/officeart/2005/8/layout/orgChart1"/>
    <dgm:cxn modelId="{09EF2893-D5B0-924B-8D44-ACB952DD1C6F}" type="presParOf" srcId="{A54223EF-333B-784E-9E80-A04BBA7AE593}" destId="{650C701B-55CE-A84C-BAD5-BEA17C80BBA8}" srcOrd="0" destOrd="0" presId="urn:microsoft.com/office/officeart/2005/8/layout/orgChart1"/>
    <dgm:cxn modelId="{E5DA0909-6C56-AA46-8F44-4585FC84DE27}" type="presParOf" srcId="{A54223EF-333B-784E-9E80-A04BBA7AE593}" destId="{CC79F1E6-8CE3-D342-8CF8-47AFB169DE57}" srcOrd="1" destOrd="0" presId="urn:microsoft.com/office/officeart/2005/8/layout/orgChart1"/>
    <dgm:cxn modelId="{E20253FB-046F-604B-B0D1-1A1F0E6265CA}" type="presParOf" srcId="{CC79F1E6-8CE3-D342-8CF8-47AFB169DE57}" destId="{BF60464B-DEC4-8341-A54B-C6ABAAF0C1C4}" srcOrd="0" destOrd="0" presId="urn:microsoft.com/office/officeart/2005/8/layout/orgChart1"/>
    <dgm:cxn modelId="{71633E90-A7E0-C344-9B39-C910B30ACC95}" type="presParOf" srcId="{BF60464B-DEC4-8341-A54B-C6ABAAF0C1C4}" destId="{5D394DF4-28D7-ED4E-ABF7-A71DBF8E24D7}" srcOrd="0" destOrd="0" presId="urn:microsoft.com/office/officeart/2005/8/layout/orgChart1"/>
    <dgm:cxn modelId="{BF11DF75-A7B2-8F4F-9835-7FBB00C639E1}" type="presParOf" srcId="{BF60464B-DEC4-8341-A54B-C6ABAAF0C1C4}" destId="{787AE1B3-DD43-6E44-A0D0-5DD235C49EAA}" srcOrd="1" destOrd="0" presId="urn:microsoft.com/office/officeart/2005/8/layout/orgChart1"/>
    <dgm:cxn modelId="{21870AA1-D5E2-1647-B30F-50BD504DEDE1}" type="presParOf" srcId="{CC79F1E6-8CE3-D342-8CF8-47AFB169DE57}" destId="{035413FE-511D-3F49-960F-24AB765FF8AA}" srcOrd="1" destOrd="0" presId="urn:microsoft.com/office/officeart/2005/8/layout/orgChart1"/>
    <dgm:cxn modelId="{3EAB9E67-1BA5-E04F-8C50-518610D5A198}" type="presParOf" srcId="{CC79F1E6-8CE3-D342-8CF8-47AFB169DE57}" destId="{C7871E58-21B8-8741-B93D-C2F741E486E2}" srcOrd="2" destOrd="0" presId="urn:microsoft.com/office/officeart/2005/8/layout/orgChart1"/>
    <dgm:cxn modelId="{73A9869B-1FC8-EE42-A024-14A1BA821455}" type="presParOf" srcId="{C55DB4E5-00EA-CD4F-A51B-61446F7AC671}" destId="{61EB086D-A62C-9B42-80E4-EDC5B9B15891}" srcOrd="2" destOrd="0" presId="urn:microsoft.com/office/officeart/2005/8/layout/orgChart1"/>
    <dgm:cxn modelId="{B7EE3AEC-27DA-6F41-8721-4B1D9BAC8A59}" type="presParOf" srcId="{8DCCFE56-EB7F-884D-B81F-AFAC56CCA0C7}" destId="{B26867DE-86C3-DC42-B043-32FE9ED2CC44}" srcOrd="2" destOrd="0" presId="urn:microsoft.com/office/officeart/2005/8/layout/orgChart1"/>
    <dgm:cxn modelId="{F3E850CF-A599-5C48-BBC8-6BCB645E268A}" type="presParOf" srcId="{D01066A7-3B54-524F-922F-3332E1BA6C31}" destId="{766C7CDE-626D-6A4C-91A9-74C660DEDDE2}" srcOrd="2" destOrd="0" presId="urn:microsoft.com/office/officeart/2005/8/layout/orgChart1"/>
    <dgm:cxn modelId="{9F171F4D-7964-E04C-86DF-6632E7270558}" type="presParOf" srcId="{426238AD-4B37-E24D-B608-19DE88CE53F9}" destId="{8316817D-9A89-2F4E-BC12-F95644C401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87EF02-819D-A641-9EC2-DCB8C000F15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48B23966-2060-484E-8E68-7ABB8C6D49B8}">
      <dgm:prSet/>
      <dgm:spPr/>
      <dgm:t>
        <a:bodyPr/>
        <a:lstStyle/>
        <a:p>
          <a:r>
            <a:rPr lang="tr-TR" noProof="0" dirty="0"/>
            <a:t>İstenilen teknik özelliklerin belirlenmesi</a:t>
          </a:r>
        </a:p>
      </dgm:t>
    </dgm:pt>
    <dgm:pt modelId="{15A77387-B859-B94C-8C8D-059C86F092C4}" type="parTrans" cxnId="{2F667E54-F62C-4E48-8EB5-E4C9CF590D36}">
      <dgm:prSet/>
      <dgm:spPr/>
      <dgm:t>
        <a:bodyPr/>
        <a:lstStyle/>
        <a:p>
          <a:endParaRPr lang="tr-TR"/>
        </a:p>
      </dgm:t>
    </dgm:pt>
    <dgm:pt modelId="{721AE804-A1FC-AB4E-B005-49478A1B2C90}" type="sibTrans" cxnId="{2F667E54-F62C-4E48-8EB5-E4C9CF590D36}">
      <dgm:prSet/>
      <dgm:spPr/>
      <dgm:t>
        <a:bodyPr/>
        <a:lstStyle/>
        <a:p>
          <a:endParaRPr lang="tr-TR"/>
        </a:p>
      </dgm:t>
    </dgm:pt>
    <dgm:pt modelId="{0DC31A7A-4954-944F-A0CA-E581687CC4CF}">
      <dgm:prSet/>
      <dgm:spPr/>
      <dgm:t>
        <a:bodyPr/>
        <a:lstStyle/>
        <a:p>
          <a:r>
            <a:rPr lang="tr-TR" noProof="0" dirty="0"/>
            <a:t>Firmalardan örnek şartnameler istenmesi</a:t>
          </a:r>
        </a:p>
      </dgm:t>
    </dgm:pt>
    <dgm:pt modelId="{476F2E0F-8D95-9C45-83A2-ECE11932FA88}" type="parTrans" cxnId="{4FD08792-B77D-F148-9478-FA74A8B7735E}">
      <dgm:prSet/>
      <dgm:spPr/>
      <dgm:t>
        <a:bodyPr/>
        <a:lstStyle/>
        <a:p>
          <a:endParaRPr lang="tr-TR"/>
        </a:p>
      </dgm:t>
    </dgm:pt>
    <dgm:pt modelId="{11F97872-7BC7-D04F-A58F-8CCDE3F23EE9}" type="sibTrans" cxnId="{4FD08792-B77D-F148-9478-FA74A8B7735E}">
      <dgm:prSet/>
      <dgm:spPr/>
      <dgm:t>
        <a:bodyPr/>
        <a:lstStyle/>
        <a:p>
          <a:endParaRPr lang="tr-TR"/>
        </a:p>
      </dgm:t>
    </dgm:pt>
    <dgm:pt modelId="{E75D6FB2-9A1C-5943-BF87-2E899B65B880}">
      <dgm:prSet/>
      <dgm:spPr/>
      <dgm:t>
        <a:bodyPr/>
        <a:lstStyle/>
        <a:p>
          <a:r>
            <a:rPr lang="tr-TR" noProof="0" dirty="0"/>
            <a:t>Mevzuata ve Kurumumuza uyarlanması</a:t>
          </a:r>
        </a:p>
      </dgm:t>
    </dgm:pt>
    <dgm:pt modelId="{193EF04F-6EE3-1847-9494-66FE713DC1BD}" type="parTrans" cxnId="{D27321B0-54A1-DC4C-A4D2-4085DAC3B068}">
      <dgm:prSet/>
      <dgm:spPr/>
      <dgm:t>
        <a:bodyPr/>
        <a:lstStyle/>
        <a:p>
          <a:endParaRPr lang="tr-TR"/>
        </a:p>
      </dgm:t>
    </dgm:pt>
    <dgm:pt modelId="{5120BA9A-0369-FC49-95C7-00DA36C442FB}" type="sibTrans" cxnId="{D27321B0-54A1-DC4C-A4D2-4085DAC3B068}">
      <dgm:prSet/>
      <dgm:spPr/>
      <dgm:t>
        <a:bodyPr/>
        <a:lstStyle/>
        <a:p>
          <a:endParaRPr lang="tr-TR"/>
        </a:p>
      </dgm:t>
    </dgm:pt>
    <dgm:pt modelId="{9B7D2B8C-DFA1-F54B-8C82-1E4D10A1B75C}">
      <dgm:prSet/>
      <dgm:spPr/>
      <dgm:t>
        <a:bodyPr/>
        <a:lstStyle/>
        <a:p>
          <a:r>
            <a:rPr lang="tr-TR" noProof="0" dirty="0"/>
            <a:t>İhale çeşidinin idare tarafından belirlenmesi</a:t>
          </a:r>
        </a:p>
      </dgm:t>
    </dgm:pt>
    <dgm:pt modelId="{4F81E9AB-CB96-FE41-906F-B5E3C640E3D2}" type="parTrans" cxnId="{8A9924CE-1AB2-D046-9FBC-FE634C2B8A89}">
      <dgm:prSet/>
      <dgm:spPr/>
      <dgm:t>
        <a:bodyPr/>
        <a:lstStyle/>
        <a:p>
          <a:endParaRPr lang="tr-TR"/>
        </a:p>
      </dgm:t>
    </dgm:pt>
    <dgm:pt modelId="{B0FA05C4-E834-5F48-A259-F1C216B8FC9E}" type="sibTrans" cxnId="{8A9924CE-1AB2-D046-9FBC-FE634C2B8A89}">
      <dgm:prSet/>
      <dgm:spPr/>
      <dgm:t>
        <a:bodyPr/>
        <a:lstStyle/>
        <a:p>
          <a:endParaRPr lang="tr-TR"/>
        </a:p>
      </dgm:t>
    </dgm:pt>
    <dgm:pt modelId="{3A061DE2-766D-684E-969D-0B6A275BED41}">
      <dgm:prSet/>
      <dgm:spPr/>
      <dgm:t>
        <a:bodyPr/>
        <a:lstStyle/>
        <a:p>
          <a:r>
            <a:rPr lang="tr-TR" noProof="0" dirty="0"/>
            <a:t>İhaleye çıkılması</a:t>
          </a:r>
        </a:p>
      </dgm:t>
    </dgm:pt>
    <dgm:pt modelId="{352C2DFC-0BB6-5E4A-BBFE-59DB18032E34}" type="parTrans" cxnId="{9D7982E3-1973-894D-BA5A-C8FDBA97C44C}">
      <dgm:prSet/>
      <dgm:spPr/>
      <dgm:t>
        <a:bodyPr/>
        <a:lstStyle/>
        <a:p>
          <a:endParaRPr lang="tr-TR"/>
        </a:p>
      </dgm:t>
    </dgm:pt>
    <dgm:pt modelId="{0EAC27FB-5B28-0F42-8AC5-8564BE59AB15}" type="sibTrans" cxnId="{9D7982E3-1973-894D-BA5A-C8FDBA97C44C}">
      <dgm:prSet/>
      <dgm:spPr/>
      <dgm:t>
        <a:bodyPr/>
        <a:lstStyle/>
        <a:p>
          <a:endParaRPr lang="tr-TR"/>
        </a:p>
      </dgm:t>
    </dgm:pt>
    <dgm:pt modelId="{669093CC-9A1E-A14F-A98F-7D2B798C525E}">
      <dgm:prSet/>
      <dgm:spPr/>
      <dgm:t>
        <a:bodyPr/>
        <a:lstStyle/>
        <a:p>
          <a:r>
            <a:rPr lang="tr-TR" noProof="0" dirty="0"/>
            <a:t>İhalenin sonuçlandırılması</a:t>
          </a:r>
        </a:p>
      </dgm:t>
    </dgm:pt>
    <dgm:pt modelId="{AE13A9FF-4A46-2240-AF36-3BAF0EAA401E}" type="parTrans" cxnId="{15CFF711-EF5B-254E-ACF7-4EF24208DCBD}">
      <dgm:prSet/>
      <dgm:spPr/>
      <dgm:t>
        <a:bodyPr/>
        <a:lstStyle/>
        <a:p>
          <a:endParaRPr lang="tr-TR"/>
        </a:p>
      </dgm:t>
    </dgm:pt>
    <dgm:pt modelId="{E4A58588-4713-EF47-A675-83E3249F79F6}" type="sibTrans" cxnId="{15CFF711-EF5B-254E-ACF7-4EF24208DCBD}">
      <dgm:prSet/>
      <dgm:spPr/>
      <dgm:t>
        <a:bodyPr/>
        <a:lstStyle/>
        <a:p>
          <a:endParaRPr lang="tr-TR"/>
        </a:p>
      </dgm:t>
    </dgm:pt>
    <dgm:pt modelId="{84CC9E54-03A0-6E4A-859A-B19A2428878A}">
      <dgm:prSet/>
      <dgm:spPr/>
      <dgm:t>
        <a:bodyPr/>
        <a:lstStyle/>
        <a:p>
          <a:r>
            <a:rPr lang="tr-TR" noProof="0" dirty="0"/>
            <a:t>Muayene kabul</a:t>
          </a:r>
        </a:p>
      </dgm:t>
    </dgm:pt>
    <dgm:pt modelId="{B330095B-06E4-0449-B1F5-B4A7A3E155DD}" type="parTrans" cxnId="{DA349FB4-F432-AF47-96DB-E5867BB03DC7}">
      <dgm:prSet/>
      <dgm:spPr/>
      <dgm:t>
        <a:bodyPr/>
        <a:lstStyle/>
        <a:p>
          <a:endParaRPr lang="tr-TR"/>
        </a:p>
      </dgm:t>
    </dgm:pt>
    <dgm:pt modelId="{D9F7C97E-C56F-0142-9998-5CAF856F7153}" type="sibTrans" cxnId="{DA349FB4-F432-AF47-96DB-E5867BB03DC7}">
      <dgm:prSet/>
      <dgm:spPr/>
      <dgm:t>
        <a:bodyPr/>
        <a:lstStyle/>
        <a:p>
          <a:endParaRPr lang="tr-TR"/>
        </a:p>
      </dgm:t>
    </dgm:pt>
    <dgm:pt modelId="{B7263246-3E06-0F43-B3F2-507306977381}">
      <dgm:prSet/>
      <dgm:spPr/>
      <dgm:t>
        <a:bodyPr/>
        <a:lstStyle/>
        <a:p>
          <a:r>
            <a:rPr lang="tr-TR" noProof="0" dirty="0"/>
            <a:t>Kullanım sırasında çıkan sorunların yüklenici tarafından çözülmesi, takibi</a:t>
          </a:r>
        </a:p>
      </dgm:t>
    </dgm:pt>
    <dgm:pt modelId="{2BED0208-0481-B149-9F6F-56D58FD0F33D}" type="parTrans" cxnId="{64198319-ED89-CD4E-B3EA-09036B2553F2}">
      <dgm:prSet/>
      <dgm:spPr/>
      <dgm:t>
        <a:bodyPr/>
        <a:lstStyle/>
        <a:p>
          <a:endParaRPr lang="tr-TR"/>
        </a:p>
      </dgm:t>
    </dgm:pt>
    <dgm:pt modelId="{FB72B593-C83D-4D4E-BFA8-DD6A1104093B}" type="sibTrans" cxnId="{64198319-ED89-CD4E-B3EA-09036B2553F2}">
      <dgm:prSet/>
      <dgm:spPr/>
      <dgm:t>
        <a:bodyPr/>
        <a:lstStyle/>
        <a:p>
          <a:endParaRPr lang="tr-TR"/>
        </a:p>
      </dgm:t>
    </dgm:pt>
    <dgm:pt modelId="{97C26031-206A-DB48-94A3-EB8826B509CD}" type="pres">
      <dgm:prSet presAssocID="{8E87EF02-819D-A641-9EC2-DCB8C000F158}" presName="Name0" presStyleCnt="0">
        <dgm:presLayoutVars>
          <dgm:dir/>
          <dgm:animLvl val="lvl"/>
          <dgm:resizeHandles val="exact"/>
        </dgm:presLayoutVars>
      </dgm:prSet>
      <dgm:spPr/>
    </dgm:pt>
    <dgm:pt modelId="{D6652826-A8C4-5C49-889F-89B338E2763D}" type="pres">
      <dgm:prSet presAssocID="{48B23966-2060-484E-8E68-7ABB8C6D49B8}" presName="linNode" presStyleCnt="0"/>
      <dgm:spPr/>
    </dgm:pt>
    <dgm:pt modelId="{851DC04F-D198-0348-ADCE-3F303AE4C4C5}" type="pres">
      <dgm:prSet presAssocID="{48B23966-2060-484E-8E68-7ABB8C6D49B8}" presName="parentText" presStyleLbl="node1" presStyleIdx="0" presStyleCnt="8" custScaleX="204867">
        <dgm:presLayoutVars>
          <dgm:chMax val="1"/>
          <dgm:bulletEnabled val="1"/>
        </dgm:presLayoutVars>
      </dgm:prSet>
      <dgm:spPr/>
    </dgm:pt>
    <dgm:pt modelId="{8A3D0128-63CD-BF43-8C98-4B1FBFFBD630}" type="pres">
      <dgm:prSet presAssocID="{721AE804-A1FC-AB4E-B005-49478A1B2C90}" presName="sp" presStyleCnt="0"/>
      <dgm:spPr/>
    </dgm:pt>
    <dgm:pt modelId="{E43D5F10-5B6A-0349-B11D-DC41D4FFF59F}" type="pres">
      <dgm:prSet presAssocID="{0DC31A7A-4954-944F-A0CA-E581687CC4CF}" presName="linNode" presStyleCnt="0"/>
      <dgm:spPr/>
    </dgm:pt>
    <dgm:pt modelId="{F3927CCB-EF97-7949-A3A9-48DC636F0C99}" type="pres">
      <dgm:prSet presAssocID="{0DC31A7A-4954-944F-A0CA-E581687CC4CF}" presName="parentText" presStyleLbl="node1" presStyleIdx="1" presStyleCnt="8" custScaleX="204867">
        <dgm:presLayoutVars>
          <dgm:chMax val="1"/>
          <dgm:bulletEnabled val="1"/>
        </dgm:presLayoutVars>
      </dgm:prSet>
      <dgm:spPr/>
    </dgm:pt>
    <dgm:pt modelId="{520B94FE-947B-F441-95D6-43158FA8297B}" type="pres">
      <dgm:prSet presAssocID="{11F97872-7BC7-D04F-A58F-8CCDE3F23EE9}" presName="sp" presStyleCnt="0"/>
      <dgm:spPr/>
    </dgm:pt>
    <dgm:pt modelId="{531D1D80-B47D-9C4F-AFD1-AF975D0E3BAA}" type="pres">
      <dgm:prSet presAssocID="{E75D6FB2-9A1C-5943-BF87-2E899B65B880}" presName="linNode" presStyleCnt="0"/>
      <dgm:spPr/>
    </dgm:pt>
    <dgm:pt modelId="{7CCC2C86-E595-2A48-B703-C24DB8294CFC}" type="pres">
      <dgm:prSet presAssocID="{E75D6FB2-9A1C-5943-BF87-2E899B65B880}" presName="parentText" presStyleLbl="node1" presStyleIdx="2" presStyleCnt="8" custScaleX="204867">
        <dgm:presLayoutVars>
          <dgm:chMax val="1"/>
          <dgm:bulletEnabled val="1"/>
        </dgm:presLayoutVars>
      </dgm:prSet>
      <dgm:spPr/>
    </dgm:pt>
    <dgm:pt modelId="{6C1507B2-D5B8-1E4D-B4CC-351DD8321692}" type="pres">
      <dgm:prSet presAssocID="{5120BA9A-0369-FC49-95C7-00DA36C442FB}" presName="sp" presStyleCnt="0"/>
      <dgm:spPr/>
    </dgm:pt>
    <dgm:pt modelId="{73A4B080-4671-8840-BD46-A3342C79FCAD}" type="pres">
      <dgm:prSet presAssocID="{9B7D2B8C-DFA1-F54B-8C82-1E4D10A1B75C}" presName="linNode" presStyleCnt="0"/>
      <dgm:spPr/>
    </dgm:pt>
    <dgm:pt modelId="{C3791E65-44C7-3C4A-BF70-2CD10B7F6CC8}" type="pres">
      <dgm:prSet presAssocID="{9B7D2B8C-DFA1-F54B-8C82-1E4D10A1B75C}" presName="parentText" presStyleLbl="node1" presStyleIdx="3" presStyleCnt="8" custScaleX="204867">
        <dgm:presLayoutVars>
          <dgm:chMax val="1"/>
          <dgm:bulletEnabled val="1"/>
        </dgm:presLayoutVars>
      </dgm:prSet>
      <dgm:spPr/>
    </dgm:pt>
    <dgm:pt modelId="{44361C9B-110A-FB41-8CEE-2D0F14321E77}" type="pres">
      <dgm:prSet presAssocID="{B0FA05C4-E834-5F48-A259-F1C216B8FC9E}" presName="sp" presStyleCnt="0"/>
      <dgm:spPr/>
    </dgm:pt>
    <dgm:pt modelId="{8520321F-6947-DD40-99A5-E7444D500078}" type="pres">
      <dgm:prSet presAssocID="{3A061DE2-766D-684E-969D-0B6A275BED41}" presName="linNode" presStyleCnt="0"/>
      <dgm:spPr/>
    </dgm:pt>
    <dgm:pt modelId="{039A0BEC-B646-2C4D-87DE-D1FF50D0DC00}" type="pres">
      <dgm:prSet presAssocID="{3A061DE2-766D-684E-969D-0B6A275BED41}" presName="parentText" presStyleLbl="node1" presStyleIdx="4" presStyleCnt="8" custScaleX="204867">
        <dgm:presLayoutVars>
          <dgm:chMax val="1"/>
          <dgm:bulletEnabled val="1"/>
        </dgm:presLayoutVars>
      </dgm:prSet>
      <dgm:spPr/>
    </dgm:pt>
    <dgm:pt modelId="{3F98616C-AA04-734A-8940-A1EFFA9FCEAF}" type="pres">
      <dgm:prSet presAssocID="{0EAC27FB-5B28-0F42-8AC5-8564BE59AB15}" presName="sp" presStyleCnt="0"/>
      <dgm:spPr/>
    </dgm:pt>
    <dgm:pt modelId="{F484DC91-95A0-AA45-A6D4-186F4138660B}" type="pres">
      <dgm:prSet presAssocID="{669093CC-9A1E-A14F-A98F-7D2B798C525E}" presName="linNode" presStyleCnt="0"/>
      <dgm:spPr/>
    </dgm:pt>
    <dgm:pt modelId="{C8554683-27D9-914C-9F3A-B42A6E9009BF}" type="pres">
      <dgm:prSet presAssocID="{669093CC-9A1E-A14F-A98F-7D2B798C525E}" presName="parentText" presStyleLbl="node1" presStyleIdx="5" presStyleCnt="8" custScaleX="204867">
        <dgm:presLayoutVars>
          <dgm:chMax val="1"/>
          <dgm:bulletEnabled val="1"/>
        </dgm:presLayoutVars>
      </dgm:prSet>
      <dgm:spPr/>
    </dgm:pt>
    <dgm:pt modelId="{F8A0D105-96AD-D843-85EE-B55CED4BC151}" type="pres">
      <dgm:prSet presAssocID="{E4A58588-4713-EF47-A675-83E3249F79F6}" presName="sp" presStyleCnt="0"/>
      <dgm:spPr/>
    </dgm:pt>
    <dgm:pt modelId="{81F5B1CE-895F-994D-8CF4-05322CDC572A}" type="pres">
      <dgm:prSet presAssocID="{84CC9E54-03A0-6E4A-859A-B19A2428878A}" presName="linNode" presStyleCnt="0"/>
      <dgm:spPr/>
    </dgm:pt>
    <dgm:pt modelId="{6B5163E2-14D6-1342-A4FE-B7401FF9D050}" type="pres">
      <dgm:prSet presAssocID="{84CC9E54-03A0-6E4A-859A-B19A2428878A}" presName="parentText" presStyleLbl="node1" presStyleIdx="6" presStyleCnt="8" custScaleX="204867">
        <dgm:presLayoutVars>
          <dgm:chMax val="1"/>
          <dgm:bulletEnabled val="1"/>
        </dgm:presLayoutVars>
      </dgm:prSet>
      <dgm:spPr/>
    </dgm:pt>
    <dgm:pt modelId="{32F372C1-BAE4-D24A-8A5C-A7DEA7AC3DD9}" type="pres">
      <dgm:prSet presAssocID="{D9F7C97E-C56F-0142-9998-5CAF856F7153}" presName="sp" presStyleCnt="0"/>
      <dgm:spPr/>
    </dgm:pt>
    <dgm:pt modelId="{8FB6F51F-E24A-C449-8AE1-870EBAACA405}" type="pres">
      <dgm:prSet presAssocID="{B7263246-3E06-0F43-B3F2-507306977381}" presName="linNode" presStyleCnt="0"/>
      <dgm:spPr/>
    </dgm:pt>
    <dgm:pt modelId="{BCD7956F-468A-B74E-90BE-E0F45EF219E7}" type="pres">
      <dgm:prSet presAssocID="{B7263246-3E06-0F43-B3F2-507306977381}" presName="parentText" presStyleLbl="node1" presStyleIdx="7" presStyleCnt="8" custScaleX="204867">
        <dgm:presLayoutVars>
          <dgm:chMax val="1"/>
          <dgm:bulletEnabled val="1"/>
        </dgm:presLayoutVars>
      </dgm:prSet>
      <dgm:spPr/>
    </dgm:pt>
  </dgm:ptLst>
  <dgm:cxnLst>
    <dgm:cxn modelId="{15CFF711-EF5B-254E-ACF7-4EF24208DCBD}" srcId="{8E87EF02-819D-A641-9EC2-DCB8C000F158}" destId="{669093CC-9A1E-A14F-A98F-7D2B798C525E}" srcOrd="5" destOrd="0" parTransId="{AE13A9FF-4A46-2240-AF36-3BAF0EAA401E}" sibTransId="{E4A58588-4713-EF47-A675-83E3249F79F6}"/>
    <dgm:cxn modelId="{64198319-ED89-CD4E-B3EA-09036B2553F2}" srcId="{8E87EF02-819D-A641-9EC2-DCB8C000F158}" destId="{B7263246-3E06-0F43-B3F2-507306977381}" srcOrd="7" destOrd="0" parTransId="{2BED0208-0481-B149-9F6F-56D58FD0F33D}" sibTransId="{FB72B593-C83D-4D4E-BFA8-DD6A1104093B}"/>
    <dgm:cxn modelId="{C9785B2B-A1E5-DC4F-9032-683C546C1B0D}" type="presOf" srcId="{669093CC-9A1E-A14F-A98F-7D2B798C525E}" destId="{C8554683-27D9-914C-9F3A-B42A6E9009BF}" srcOrd="0" destOrd="0" presId="urn:microsoft.com/office/officeart/2005/8/layout/vList5"/>
    <dgm:cxn modelId="{C7E00033-322A-2E43-B8C5-20B3A9E74273}" type="presOf" srcId="{0DC31A7A-4954-944F-A0CA-E581687CC4CF}" destId="{F3927CCB-EF97-7949-A3A9-48DC636F0C99}" srcOrd="0" destOrd="0" presId="urn:microsoft.com/office/officeart/2005/8/layout/vList5"/>
    <dgm:cxn modelId="{334BFC5F-2BF6-764D-A7B1-1E9F227B2B38}" type="presOf" srcId="{B7263246-3E06-0F43-B3F2-507306977381}" destId="{BCD7956F-468A-B74E-90BE-E0F45EF219E7}" srcOrd="0" destOrd="0" presId="urn:microsoft.com/office/officeart/2005/8/layout/vList5"/>
    <dgm:cxn modelId="{3D030763-22E9-064D-A324-1AFD6EB28CA4}" type="presOf" srcId="{E75D6FB2-9A1C-5943-BF87-2E899B65B880}" destId="{7CCC2C86-E595-2A48-B703-C24DB8294CFC}" srcOrd="0" destOrd="0" presId="urn:microsoft.com/office/officeart/2005/8/layout/vList5"/>
    <dgm:cxn modelId="{2F667E54-F62C-4E48-8EB5-E4C9CF590D36}" srcId="{8E87EF02-819D-A641-9EC2-DCB8C000F158}" destId="{48B23966-2060-484E-8E68-7ABB8C6D49B8}" srcOrd="0" destOrd="0" parTransId="{15A77387-B859-B94C-8C8D-059C86F092C4}" sibTransId="{721AE804-A1FC-AB4E-B005-49478A1B2C90}"/>
    <dgm:cxn modelId="{BD426176-4F43-BF47-ACF7-1CBE78ED46A1}" type="presOf" srcId="{48B23966-2060-484E-8E68-7ABB8C6D49B8}" destId="{851DC04F-D198-0348-ADCE-3F303AE4C4C5}" srcOrd="0" destOrd="0" presId="urn:microsoft.com/office/officeart/2005/8/layout/vList5"/>
    <dgm:cxn modelId="{250FDB89-8376-7F4A-8B84-A1A0895A3624}" type="presOf" srcId="{3A061DE2-766D-684E-969D-0B6A275BED41}" destId="{039A0BEC-B646-2C4D-87DE-D1FF50D0DC00}" srcOrd="0" destOrd="0" presId="urn:microsoft.com/office/officeart/2005/8/layout/vList5"/>
    <dgm:cxn modelId="{4FD08792-B77D-F148-9478-FA74A8B7735E}" srcId="{8E87EF02-819D-A641-9EC2-DCB8C000F158}" destId="{0DC31A7A-4954-944F-A0CA-E581687CC4CF}" srcOrd="1" destOrd="0" parTransId="{476F2E0F-8D95-9C45-83A2-ECE11932FA88}" sibTransId="{11F97872-7BC7-D04F-A58F-8CCDE3F23EE9}"/>
    <dgm:cxn modelId="{D27321B0-54A1-DC4C-A4D2-4085DAC3B068}" srcId="{8E87EF02-819D-A641-9EC2-DCB8C000F158}" destId="{E75D6FB2-9A1C-5943-BF87-2E899B65B880}" srcOrd="2" destOrd="0" parTransId="{193EF04F-6EE3-1847-9494-66FE713DC1BD}" sibTransId="{5120BA9A-0369-FC49-95C7-00DA36C442FB}"/>
    <dgm:cxn modelId="{DA349FB4-F432-AF47-96DB-E5867BB03DC7}" srcId="{8E87EF02-819D-A641-9EC2-DCB8C000F158}" destId="{84CC9E54-03A0-6E4A-859A-B19A2428878A}" srcOrd="6" destOrd="0" parTransId="{B330095B-06E4-0449-B1F5-B4A7A3E155DD}" sibTransId="{D9F7C97E-C56F-0142-9998-5CAF856F7153}"/>
    <dgm:cxn modelId="{CC4661C5-F292-674D-94AF-0193E825C00B}" type="presOf" srcId="{84CC9E54-03A0-6E4A-859A-B19A2428878A}" destId="{6B5163E2-14D6-1342-A4FE-B7401FF9D050}" srcOrd="0" destOrd="0" presId="urn:microsoft.com/office/officeart/2005/8/layout/vList5"/>
    <dgm:cxn modelId="{2A219AC6-637B-104B-9C9D-B07AAB55505C}" type="presOf" srcId="{8E87EF02-819D-A641-9EC2-DCB8C000F158}" destId="{97C26031-206A-DB48-94A3-EB8826B509CD}" srcOrd="0" destOrd="0" presId="urn:microsoft.com/office/officeart/2005/8/layout/vList5"/>
    <dgm:cxn modelId="{A19C81CA-2AB8-804F-90EC-C19EAF577B9E}" type="presOf" srcId="{9B7D2B8C-DFA1-F54B-8C82-1E4D10A1B75C}" destId="{C3791E65-44C7-3C4A-BF70-2CD10B7F6CC8}" srcOrd="0" destOrd="0" presId="urn:microsoft.com/office/officeart/2005/8/layout/vList5"/>
    <dgm:cxn modelId="{8A9924CE-1AB2-D046-9FBC-FE634C2B8A89}" srcId="{8E87EF02-819D-A641-9EC2-DCB8C000F158}" destId="{9B7D2B8C-DFA1-F54B-8C82-1E4D10A1B75C}" srcOrd="3" destOrd="0" parTransId="{4F81E9AB-CB96-FE41-906F-B5E3C640E3D2}" sibTransId="{B0FA05C4-E834-5F48-A259-F1C216B8FC9E}"/>
    <dgm:cxn modelId="{9D7982E3-1973-894D-BA5A-C8FDBA97C44C}" srcId="{8E87EF02-819D-A641-9EC2-DCB8C000F158}" destId="{3A061DE2-766D-684E-969D-0B6A275BED41}" srcOrd="4" destOrd="0" parTransId="{352C2DFC-0BB6-5E4A-BBFE-59DB18032E34}" sibTransId="{0EAC27FB-5B28-0F42-8AC5-8564BE59AB15}"/>
    <dgm:cxn modelId="{91EBBE10-A8A1-E946-9DBA-763540ABAEEE}" type="presParOf" srcId="{97C26031-206A-DB48-94A3-EB8826B509CD}" destId="{D6652826-A8C4-5C49-889F-89B338E2763D}" srcOrd="0" destOrd="0" presId="urn:microsoft.com/office/officeart/2005/8/layout/vList5"/>
    <dgm:cxn modelId="{7015913B-E770-5D47-A2E2-9A260D981CE0}" type="presParOf" srcId="{D6652826-A8C4-5C49-889F-89B338E2763D}" destId="{851DC04F-D198-0348-ADCE-3F303AE4C4C5}" srcOrd="0" destOrd="0" presId="urn:microsoft.com/office/officeart/2005/8/layout/vList5"/>
    <dgm:cxn modelId="{13FA2005-5EDB-E94D-B0AC-54EBC2943953}" type="presParOf" srcId="{97C26031-206A-DB48-94A3-EB8826B509CD}" destId="{8A3D0128-63CD-BF43-8C98-4B1FBFFBD630}" srcOrd="1" destOrd="0" presId="urn:microsoft.com/office/officeart/2005/8/layout/vList5"/>
    <dgm:cxn modelId="{96DD393F-105F-284A-93EC-CD5FDBD83B42}" type="presParOf" srcId="{97C26031-206A-DB48-94A3-EB8826B509CD}" destId="{E43D5F10-5B6A-0349-B11D-DC41D4FFF59F}" srcOrd="2" destOrd="0" presId="urn:microsoft.com/office/officeart/2005/8/layout/vList5"/>
    <dgm:cxn modelId="{D72AA27A-F618-974B-AC9D-E059D4E47FCE}" type="presParOf" srcId="{E43D5F10-5B6A-0349-B11D-DC41D4FFF59F}" destId="{F3927CCB-EF97-7949-A3A9-48DC636F0C99}" srcOrd="0" destOrd="0" presId="urn:microsoft.com/office/officeart/2005/8/layout/vList5"/>
    <dgm:cxn modelId="{FD4412CE-8CE4-9D49-AB49-996F9905ED44}" type="presParOf" srcId="{97C26031-206A-DB48-94A3-EB8826B509CD}" destId="{520B94FE-947B-F441-95D6-43158FA8297B}" srcOrd="3" destOrd="0" presId="urn:microsoft.com/office/officeart/2005/8/layout/vList5"/>
    <dgm:cxn modelId="{3BE0038F-3F0E-B74C-BB00-829A3E555699}" type="presParOf" srcId="{97C26031-206A-DB48-94A3-EB8826B509CD}" destId="{531D1D80-B47D-9C4F-AFD1-AF975D0E3BAA}" srcOrd="4" destOrd="0" presId="urn:microsoft.com/office/officeart/2005/8/layout/vList5"/>
    <dgm:cxn modelId="{A85993AE-B0F5-424C-871D-A6686546642C}" type="presParOf" srcId="{531D1D80-B47D-9C4F-AFD1-AF975D0E3BAA}" destId="{7CCC2C86-E595-2A48-B703-C24DB8294CFC}" srcOrd="0" destOrd="0" presId="urn:microsoft.com/office/officeart/2005/8/layout/vList5"/>
    <dgm:cxn modelId="{FDBDF1AD-1958-0B43-89EA-50E9707C779A}" type="presParOf" srcId="{97C26031-206A-DB48-94A3-EB8826B509CD}" destId="{6C1507B2-D5B8-1E4D-B4CC-351DD8321692}" srcOrd="5" destOrd="0" presId="urn:microsoft.com/office/officeart/2005/8/layout/vList5"/>
    <dgm:cxn modelId="{CBB04E84-E50F-7F4F-AD83-CA6BD4F20E84}" type="presParOf" srcId="{97C26031-206A-DB48-94A3-EB8826B509CD}" destId="{73A4B080-4671-8840-BD46-A3342C79FCAD}" srcOrd="6" destOrd="0" presId="urn:microsoft.com/office/officeart/2005/8/layout/vList5"/>
    <dgm:cxn modelId="{D1987217-905A-6140-A6C2-3E308C12F87D}" type="presParOf" srcId="{73A4B080-4671-8840-BD46-A3342C79FCAD}" destId="{C3791E65-44C7-3C4A-BF70-2CD10B7F6CC8}" srcOrd="0" destOrd="0" presId="urn:microsoft.com/office/officeart/2005/8/layout/vList5"/>
    <dgm:cxn modelId="{4D0C909D-37C3-1745-B974-D04BEAC17F93}" type="presParOf" srcId="{97C26031-206A-DB48-94A3-EB8826B509CD}" destId="{44361C9B-110A-FB41-8CEE-2D0F14321E77}" srcOrd="7" destOrd="0" presId="urn:microsoft.com/office/officeart/2005/8/layout/vList5"/>
    <dgm:cxn modelId="{85288EDB-5974-A84F-9157-F7317B9DB811}" type="presParOf" srcId="{97C26031-206A-DB48-94A3-EB8826B509CD}" destId="{8520321F-6947-DD40-99A5-E7444D500078}" srcOrd="8" destOrd="0" presId="urn:microsoft.com/office/officeart/2005/8/layout/vList5"/>
    <dgm:cxn modelId="{43CE61BF-DA9E-C94C-ADB8-018974C0C437}" type="presParOf" srcId="{8520321F-6947-DD40-99A5-E7444D500078}" destId="{039A0BEC-B646-2C4D-87DE-D1FF50D0DC00}" srcOrd="0" destOrd="0" presId="urn:microsoft.com/office/officeart/2005/8/layout/vList5"/>
    <dgm:cxn modelId="{EF769B1F-6752-D64D-817A-B1A6A95A067B}" type="presParOf" srcId="{97C26031-206A-DB48-94A3-EB8826B509CD}" destId="{3F98616C-AA04-734A-8940-A1EFFA9FCEAF}" srcOrd="9" destOrd="0" presId="urn:microsoft.com/office/officeart/2005/8/layout/vList5"/>
    <dgm:cxn modelId="{B7E5AF04-A636-1243-BA17-B2C47FCFD233}" type="presParOf" srcId="{97C26031-206A-DB48-94A3-EB8826B509CD}" destId="{F484DC91-95A0-AA45-A6D4-186F4138660B}" srcOrd="10" destOrd="0" presId="urn:microsoft.com/office/officeart/2005/8/layout/vList5"/>
    <dgm:cxn modelId="{37A32140-A22C-7B41-8DE7-6AE19A923738}" type="presParOf" srcId="{F484DC91-95A0-AA45-A6D4-186F4138660B}" destId="{C8554683-27D9-914C-9F3A-B42A6E9009BF}" srcOrd="0" destOrd="0" presId="urn:microsoft.com/office/officeart/2005/8/layout/vList5"/>
    <dgm:cxn modelId="{0B20F29D-49BE-DF43-9092-86798D02D02E}" type="presParOf" srcId="{97C26031-206A-DB48-94A3-EB8826B509CD}" destId="{F8A0D105-96AD-D843-85EE-B55CED4BC151}" srcOrd="11" destOrd="0" presId="urn:microsoft.com/office/officeart/2005/8/layout/vList5"/>
    <dgm:cxn modelId="{4D7BD9B9-EFF9-E84F-A829-A2B2518B284D}" type="presParOf" srcId="{97C26031-206A-DB48-94A3-EB8826B509CD}" destId="{81F5B1CE-895F-994D-8CF4-05322CDC572A}" srcOrd="12" destOrd="0" presId="urn:microsoft.com/office/officeart/2005/8/layout/vList5"/>
    <dgm:cxn modelId="{4C0A3F73-D9A9-D44D-9BC8-32C68222843B}" type="presParOf" srcId="{81F5B1CE-895F-994D-8CF4-05322CDC572A}" destId="{6B5163E2-14D6-1342-A4FE-B7401FF9D050}" srcOrd="0" destOrd="0" presId="urn:microsoft.com/office/officeart/2005/8/layout/vList5"/>
    <dgm:cxn modelId="{C2595F38-3D7F-F945-BAD8-1C5277C62578}" type="presParOf" srcId="{97C26031-206A-DB48-94A3-EB8826B509CD}" destId="{32F372C1-BAE4-D24A-8A5C-A7DEA7AC3DD9}" srcOrd="13" destOrd="0" presId="urn:microsoft.com/office/officeart/2005/8/layout/vList5"/>
    <dgm:cxn modelId="{132DFD90-81C5-8D4A-8737-43F5ECAD7AC6}" type="presParOf" srcId="{97C26031-206A-DB48-94A3-EB8826B509CD}" destId="{8FB6F51F-E24A-C449-8AE1-870EBAACA405}" srcOrd="14" destOrd="0" presId="urn:microsoft.com/office/officeart/2005/8/layout/vList5"/>
    <dgm:cxn modelId="{2C2E64CC-381F-F04B-BAFD-C90B2FDFDC48}" type="presParOf" srcId="{8FB6F51F-E24A-C449-8AE1-870EBAACA405}" destId="{BCD7956F-468A-B74E-90BE-E0F45EF219E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4B697-9BE8-B94F-AB75-2906EDC3902A}">
      <dsp:nvSpPr>
        <dsp:cNvPr id="0" name=""/>
        <dsp:cNvSpPr/>
      </dsp:nvSpPr>
      <dsp:spPr>
        <a:xfrm>
          <a:off x="1761589" y="2496417"/>
          <a:ext cx="622306" cy="1733006"/>
        </a:xfrm>
        <a:custGeom>
          <a:avLst/>
          <a:gdLst/>
          <a:ahLst/>
          <a:cxnLst/>
          <a:rect l="0" t="0" r="0" b="0"/>
          <a:pathLst>
            <a:path>
              <a:moveTo>
                <a:pt x="0" y="0"/>
              </a:moveTo>
              <a:lnTo>
                <a:pt x="311153" y="0"/>
              </a:lnTo>
              <a:lnTo>
                <a:pt x="311153" y="1733006"/>
              </a:lnTo>
              <a:lnTo>
                <a:pt x="622306" y="173300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noProof="0" dirty="0"/>
        </a:p>
      </dsp:txBody>
      <dsp:txXfrm>
        <a:off x="2026709" y="3316886"/>
        <a:ext cx="92067" cy="92067"/>
      </dsp:txXfrm>
    </dsp:sp>
    <dsp:sp modelId="{99FA3406-B216-7F45-A1C7-B3A331CFEC6F}">
      <dsp:nvSpPr>
        <dsp:cNvPr id="0" name=""/>
        <dsp:cNvSpPr/>
      </dsp:nvSpPr>
      <dsp:spPr>
        <a:xfrm>
          <a:off x="1761589" y="2496417"/>
          <a:ext cx="622306" cy="577668"/>
        </a:xfrm>
        <a:custGeom>
          <a:avLst/>
          <a:gdLst/>
          <a:ahLst/>
          <a:cxnLst/>
          <a:rect l="0" t="0" r="0" b="0"/>
          <a:pathLst>
            <a:path>
              <a:moveTo>
                <a:pt x="0" y="0"/>
              </a:moveTo>
              <a:lnTo>
                <a:pt x="311153" y="0"/>
              </a:lnTo>
              <a:lnTo>
                <a:pt x="311153" y="577668"/>
              </a:lnTo>
              <a:lnTo>
                <a:pt x="622306" y="57766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noProof="0" dirty="0"/>
        </a:p>
      </dsp:txBody>
      <dsp:txXfrm>
        <a:off x="2051515" y="2764024"/>
        <a:ext cx="42454" cy="42454"/>
      </dsp:txXfrm>
    </dsp:sp>
    <dsp:sp modelId="{F0AB5401-B6CC-A741-9526-19C010FC3AE0}">
      <dsp:nvSpPr>
        <dsp:cNvPr id="0" name=""/>
        <dsp:cNvSpPr/>
      </dsp:nvSpPr>
      <dsp:spPr>
        <a:xfrm>
          <a:off x="1761589" y="1918748"/>
          <a:ext cx="622306" cy="577668"/>
        </a:xfrm>
        <a:custGeom>
          <a:avLst/>
          <a:gdLst/>
          <a:ahLst/>
          <a:cxnLst/>
          <a:rect l="0" t="0" r="0" b="0"/>
          <a:pathLst>
            <a:path>
              <a:moveTo>
                <a:pt x="0" y="577668"/>
              </a:moveTo>
              <a:lnTo>
                <a:pt x="311153" y="577668"/>
              </a:lnTo>
              <a:lnTo>
                <a:pt x="311153" y="0"/>
              </a:lnTo>
              <a:lnTo>
                <a:pt x="622306"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noProof="0" dirty="0"/>
        </a:p>
      </dsp:txBody>
      <dsp:txXfrm>
        <a:off x="2051515" y="2186355"/>
        <a:ext cx="42454" cy="42454"/>
      </dsp:txXfrm>
    </dsp:sp>
    <dsp:sp modelId="{63612BB9-0800-C548-B539-11FC8AF7123F}">
      <dsp:nvSpPr>
        <dsp:cNvPr id="0" name=""/>
        <dsp:cNvSpPr/>
      </dsp:nvSpPr>
      <dsp:spPr>
        <a:xfrm>
          <a:off x="1761589" y="763411"/>
          <a:ext cx="622306" cy="1733006"/>
        </a:xfrm>
        <a:custGeom>
          <a:avLst/>
          <a:gdLst/>
          <a:ahLst/>
          <a:cxnLst/>
          <a:rect l="0" t="0" r="0" b="0"/>
          <a:pathLst>
            <a:path>
              <a:moveTo>
                <a:pt x="0" y="1733006"/>
              </a:moveTo>
              <a:lnTo>
                <a:pt x="311153" y="1733006"/>
              </a:lnTo>
              <a:lnTo>
                <a:pt x="311153" y="0"/>
              </a:lnTo>
              <a:lnTo>
                <a:pt x="622306"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noProof="0" dirty="0"/>
        </a:p>
      </dsp:txBody>
      <dsp:txXfrm>
        <a:off x="2026709" y="1583880"/>
        <a:ext cx="92067" cy="92067"/>
      </dsp:txXfrm>
    </dsp:sp>
    <dsp:sp modelId="{66AA9879-A5BC-034B-BEED-4CFB54031684}">
      <dsp:nvSpPr>
        <dsp:cNvPr id="0" name=""/>
        <dsp:cNvSpPr/>
      </dsp:nvSpPr>
      <dsp:spPr>
        <a:xfrm rot="16200000">
          <a:off x="-1209146" y="2022098"/>
          <a:ext cx="4992834" cy="9486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tr-TR" sz="6200" kern="1200" noProof="0" dirty="0"/>
            <a:t>Süreç</a:t>
          </a:r>
        </a:p>
      </dsp:txBody>
      <dsp:txXfrm>
        <a:off x="-1209146" y="2022098"/>
        <a:ext cx="4992834" cy="948638"/>
      </dsp:txXfrm>
    </dsp:sp>
    <dsp:sp modelId="{44135C9C-6BBF-FA49-B7DD-AD1C843F4741}">
      <dsp:nvSpPr>
        <dsp:cNvPr id="0" name=""/>
        <dsp:cNvSpPr/>
      </dsp:nvSpPr>
      <dsp:spPr>
        <a:xfrm>
          <a:off x="2383896" y="304322"/>
          <a:ext cx="5032751" cy="9181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noProof="0" dirty="0"/>
            <a:t>İhtiyaç / Hazırlık </a:t>
          </a:r>
        </a:p>
      </dsp:txBody>
      <dsp:txXfrm>
        <a:off x="2383896" y="304322"/>
        <a:ext cx="5032751" cy="918177"/>
      </dsp:txXfrm>
    </dsp:sp>
    <dsp:sp modelId="{3F90AB95-F335-C043-9FB7-503901D061B5}">
      <dsp:nvSpPr>
        <dsp:cNvPr id="0" name=""/>
        <dsp:cNvSpPr/>
      </dsp:nvSpPr>
      <dsp:spPr>
        <a:xfrm>
          <a:off x="2383896" y="1459659"/>
          <a:ext cx="5032751" cy="9181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noProof="0" dirty="0"/>
            <a:t>Şartname Hazırlama</a:t>
          </a:r>
        </a:p>
      </dsp:txBody>
      <dsp:txXfrm>
        <a:off x="2383896" y="1459659"/>
        <a:ext cx="5032751" cy="918177"/>
      </dsp:txXfrm>
    </dsp:sp>
    <dsp:sp modelId="{980A91C8-AF7C-E24D-9F47-0F728BB8536D}">
      <dsp:nvSpPr>
        <dsp:cNvPr id="0" name=""/>
        <dsp:cNvSpPr/>
      </dsp:nvSpPr>
      <dsp:spPr>
        <a:xfrm>
          <a:off x="2383896" y="2614997"/>
          <a:ext cx="5032751" cy="9181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noProof="0" dirty="0"/>
            <a:t>Satın alma</a:t>
          </a:r>
        </a:p>
      </dsp:txBody>
      <dsp:txXfrm>
        <a:off x="2383896" y="2614997"/>
        <a:ext cx="5032751" cy="918177"/>
      </dsp:txXfrm>
    </dsp:sp>
    <dsp:sp modelId="{908B0FC3-C92C-3E45-A0B9-C126F5E1E2FF}">
      <dsp:nvSpPr>
        <dsp:cNvPr id="0" name=""/>
        <dsp:cNvSpPr/>
      </dsp:nvSpPr>
      <dsp:spPr>
        <a:xfrm>
          <a:off x="2383896" y="3770334"/>
          <a:ext cx="5032751" cy="9181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tr-TR" sz="4100" kern="1200" noProof="0" dirty="0"/>
            <a:t>Muayene Kabul</a:t>
          </a:r>
        </a:p>
      </dsp:txBody>
      <dsp:txXfrm>
        <a:off x="2383896" y="3770334"/>
        <a:ext cx="5032751" cy="918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3406-B216-7F45-A1C7-B3A331CFEC6F}">
      <dsp:nvSpPr>
        <dsp:cNvPr id="0" name=""/>
        <dsp:cNvSpPr/>
      </dsp:nvSpPr>
      <dsp:spPr>
        <a:xfrm>
          <a:off x="1761589" y="2496417"/>
          <a:ext cx="622306" cy="1155337"/>
        </a:xfrm>
        <a:custGeom>
          <a:avLst/>
          <a:gdLst/>
          <a:ahLst/>
          <a:cxnLst/>
          <a:rect l="0" t="0" r="0" b="0"/>
          <a:pathLst>
            <a:path>
              <a:moveTo>
                <a:pt x="0" y="0"/>
              </a:moveTo>
              <a:lnTo>
                <a:pt x="311153" y="0"/>
              </a:lnTo>
              <a:lnTo>
                <a:pt x="311153" y="1155337"/>
              </a:lnTo>
              <a:lnTo>
                <a:pt x="622306" y="1155337"/>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noProof="0" dirty="0"/>
        </a:p>
      </dsp:txBody>
      <dsp:txXfrm>
        <a:off x="2039936" y="3041279"/>
        <a:ext cx="65613" cy="65613"/>
      </dsp:txXfrm>
    </dsp:sp>
    <dsp:sp modelId="{F0AB5401-B6CC-A741-9526-19C010FC3AE0}">
      <dsp:nvSpPr>
        <dsp:cNvPr id="0" name=""/>
        <dsp:cNvSpPr/>
      </dsp:nvSpPr>
      <dsp:spPr>
        <a:xfrm>
          <a:off x="1761589" y="2450697"/>
          <a:ext cx="622306" cy="91440"/>
        </a:xfrm>
        <a:custGeom>
          <a:avLst/>
          <a:gdLst/>
          <a:ahLst/>
          <a:cxnLst/>
          <a:rect l="0" t="0" r="0" b="0"/>
          <a:pathLst>
            <a:path>
              <a:moveTo>
                <a:pt x="0" y="45720"/>
              </a:moveTo>
              <a:lnTo>
                <a:pt x="622306"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noProof="0" dirty="0"/>
        </a:p>
      </dsp:txBody>
      <dsp:txXfrm>
        <a:off x="2057185" y="2480859"/>
        <a:ext cx="31115" cy="31115"/>
      </dsp:txXfrm>
    </dsp:sp>
    <dsp:sp modelId="{63612BB9-0800-C548-B539-11FC8AF7123F}">
      <dsp:nvSpPr>
        <dsp:cNvPr id="0" name=""/>
        <dsp:cNvSpPr/>
      </dsp:nvSpPr>
      <dsp:spPr>
        <a:xfrm>
          <a:off x="1761589" y="1341079"/>
          <a:ext cx="622306" cy="1155337"/>
        </a:xfrm>
        <a:custGeom>
          <a:avLst/>
          <a:gdLst/>
          <a:ahLst/>
          <a:cxnLst/>
          <a:rect l="0" t="0" r="0" b="0"/>
          <a:pathLst>
            <a:path>
              <a:moveTo>
                <a:pt x="0" y="1155337"/>
              </a:moveTo>
              <a:lnTo>
                <a:pt x="311153" y="1155337"/>
              </a:lnTo>
              <a:lnTo>
                <a:pt x="311153" y="0"/>
              </a:lnTo>
              <a:lnTo>
                <a:pt x="622306" y="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noProof="0" dirty="0"/>
        </a:p>
      </dsp:txBody>
      <dsp:txXfrm>
        <a:off x="2039936" y="1885941"/>
        <a:ext cx="65613" cy="65613"/>
      </dsp:txXfrm>
    </dsp:sp>
    <dsp:sp modelId="{66AA9879-A5BC-034B-BEED-4CFB54031684}">
      <dsp:nvSpPr>
        <dsp:cNvPr id="0" name=""/>
        <dsp:cNvSpPr/>
      </dsp:nvSpPr>
      <dsp:spPr>
        <a:xfrm rot="16200000">
          <a:off x="-1209146" y="2022098"/>
          <a:ext cx="4992834" cy="9486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tr-TR" sz="6200" kern="1200" noProof="0" dirty="0"/>
            <a:t>İhale</a:t>
          </a:r>
        </a:p>
      </dsp:txBody>
      <dsp:txXfrm>
        <a:off x="-1209146" y="2022098"/>
        <a:ext cx="4992834" cy="948638"/>
      </dsp:txXfrm>
    </dsp:sp>
    <dsp:sp modelId="{44135C9C-6BBF-FA49-B7DD-AD1C843F4741}">
      <dsp:nvSpPr>
        <dsp:cNvPr id="0" name=""/>
        <dsp:cNvSpPr/>
      </dsp:nvSpPr>
      <dsp:spPr>
        <a:xfrm>
          <a:off x="2383896" y="881991"/>
          <a:ext cx="5032751" cy="91817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tr-TR" sz="4900" kern="1200" noProof="0" dirty="0"/>
            <a:t>Cihaz / Malzeme</a:t>
          </a:r>
        </a:p>
      </dsp:txBody>
      <dsp:txXfrm>
        <a:off x="2383896" y="881991"/>
        <a:ext cx="5032751" cy="918177"/>
      </dsp:txXfrm>
    </dsp:sp>
    <dsp:sp modelId="{3F90AB95-F335-C043-9FB7-503901D061B5}">
      <dsp:nvSpPr>
        <dsp:cNvPr id="0" name=""/>
        <dsp:cNvSpPr/>
      </dsp:nvSpPr>
      <dsp:spPr>
        <a:xfrm>
          <a:off x="2383896" y="2037328"/>
          <a:ext cx="5032751" cy="91817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kern="1200" noProof="0" dirty="0"/>
            <a:t>Sarf Karşılığı Cihaz </a:t>
          </a:r>
        </a:p>
      </dsp:txBody>
      <dsp:txXfrm>
        <a:off x="2383896" y="2037328"/>
        <a:ext cx="5032751" cy="918177"/>
      </dsp:txXfrm>
    </dsp:sp>
    <dsp:sp modelId="{980A91C8-AF7C-E24D-9F47-0F728BB8536D}">
      <dsp:nvSpPr>
        <dsp:cNvPr id="0" name=""/>
        <dsp:cNvSpPr/>
      </dsp:nvSpPr>
      <dsp:spPr>
        <a:xfrm>
          <a:off x="2383896" y="3192666"/>
          <a:ext cx="5032751" cy="91817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kern="1200" noProof="0" dirty="0"/>
            <a:t>Hizmet</a:t>
          </a:r>
        </a:p>
      </dsp:txBody>
      <dsp:txXfrm>
        <a:off x="2383896" y="3192666"/>
        <a:ext cx="5032751" cy="918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C701B-55CE-A84C-BAD5-BEA17C80BBA8}">
      <dsp:nvSpPr>
        <dsp:cNvPr id="0" name=""/>
        <dsp:cNvSpPr/>
      </dsp:nvSpPr>
      <dsp:spPr>
        <a:xfrm>
          <a:off x="1593588" y="4704668"/>
          <a:ext cx="703834" cy="822394"/>
        </a:xfrm>
        <a:custGeom>
          <a:avLst/>
          <a:gdLst/>
          <a:ahLst/>
          <a:cxnLst/>
          <a:rect l="0" t="0" r="0" b="0"/>
          <a:pathLst>
            <a:path>
              <a:moveTo>
                <a:pt x="0" y="0"/>
              </a:moveTo>
              <a:lnTo>
                <a:pt x="0" y="822394"/>
              </a:lnTo>
              <a:lnTo>
                <a:pt x="703834" y="82239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E08BF-1B26-DF48-8AFE-EB15CCD8C1D9}">
      <dsp:nvSpPr>
        <dsp:cNvPr id="0" name=""/>
        <dsp:cNvSpPr/>
      </dsp:nvSpPr>
      <dsp:spPr>
        <a:xfrm>
          <a:off x="3424759" y="3435319"/>
          <a:ext cx="91440" cy="375441"/>
        </a:xfrm>
        <a:custGeom>
          <a:avLst/>
          <a:gdLst/>
          <a:ahLst/>
          <a:cxnLst/>
          <a:rect l="0" t="0" r="0" b="0"/>
          <a:pathLst>
            <a:path>
              <a:moveTo>
                <a:pt x="45720" y="0"/>
              </a:moveTo>
              <a:lnTo>
                <a:pt x="45720" y="37544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15DE0-CBA5-AD45-B4CD-CF38E8C2BBBF}">
      <dsp:nvSpPr>
        <dsp:cNvPr id="0" name=""/>
        <dsp:cNvSpPr/>
      </dsp:nvSpPr>
      <dsp:spPr>
        <a:xfrm>
          <a:off x="3424759" y="2165971"/>
          <a:ext cx="91440" cy="375441"/>
        </a:xfrm>
        <a:custGeom>
          <a:avLst/>
          <a:gdLst/>
          <a:ahLst/>
          <a:cxnLst/>
          <a:rect l="0" t="0" r="0" b="0"/>
          <a:pathLst>
            <a:path>
              <a:moveTo>
                <a:pt x="45720" y="0"/>
              </a:moveTo>
              <a:lnTo>
                <a:pt x="45720" y="3754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8548D6-B23B-3E4B-9C5F-15C2EDFE3484}">
      <dsp:nvSpPr>
        <dsp:cNvPr id="0" name=""/>
        <dsp:cNvSpPr/>
      </dsp:nvSpPr>
      <dsp:spPr>
        <a:xfrm>
          <a:off x="3424759" y="896622"/>
          <a:ext cx="91440" cy="375441"/>
        </a:xfrm>
        <a:custGeom>
          <a:avLst/>
          <a:gdLst/>
          <a:ahLst/>
          <a:cxnLst/>
          <a:rect l="0" t="0" r="0" b="0"/>
          <a:pathLst>
            <a:path>
              <a:moveTo>
                <a:pt x="45720" y="0"/>
              </a:moveTo>
              <a:lnTo>
                <a:pt x="45720" y="3754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04F8D4-A25F-6B41-8EDD-2B7A7DDD3AF2}">
      <dsp:nvSpPr>
        <dsp:cNvPr id="0" name=""/>
        <dsp:cNvSpPr/>
      </dsp:nvSpPr>
      <dsp:spPr>
        <a:xfrm>
          <a:off x="1085337" y="2715"/>
          <a:ext cx="4770283" cy="8939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t>Alkol bazlı el antiseptiğine ihtiyaç var</a:t>
          </a:r>
        </a:p>
      </dsp:txBody>
      <dsp:txXfrm>
        <a:off x="1085337" y="2715"/>
        <a:ext cx="4770283" cy="893907"/>
      </dsp:txXfrm>
    </dsp:sp>
    <dsp:sp modelId="{A98CF3E3-96F8-6A45-A2E1-D462AB8EFE9F}">
      <dsp:nvSpPr>
        <dsp:cNvPr id="0" name=""/>
        <dsp:cNvSpPr/>
      </dsp:nvSpPr>
      <dsp:spPr>
        <a:xfrm>
          <a:off x="1140768" y="1272063"/>
          <a:ext cx="4659420" cy="8939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t>Ne kadar lazım? Fizibilite çalışması</a:t>
          </a:r>
        </a:p>
      </dsp:txBody>
      <dsp:txXfrm>
        <a:off x="1140768" y="1272063"/>
        <a:ext cx="4659420" cy="893907"/>
      </dsp:txXfrm>
    </dsp:sp>
    <dsp:sp modelId="{3650D698-260B-8140-A33E-08D0FC759917}">
      <dsp:nvSpPr>
        <dsp:cNvPr id="0" name=""/>
        <dsp:cNvSpPr/>
      </dsp:nvSpPr>
      <dsp:spPr>
        <a:xfrm>
          <a:off x="1157181" y="2541412"/>
          <a:ext cx="4626596" cy="8939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t>Daha önce kullanılan bir ürün ise geri bildirim alınması</a:t>
          </a:r>
        </a:p>
      </dsp:txBody>
      <dsp:txXfrm>
        <a:off x="1157181" y="2541412"/>
        <a:ext cx="4626596" cy="893907"/>
      </dsp:txXfrm>
    </dsp:sp>
    <dsp:sp modelId="{AD6805D6-A6A0-D243-968A-F27E398FD6B8}">
      <dsp:nvSpPr>
        <dsp:cNvPr id="0" name=""/>
        <dsp:cNvSpPr/>
      </dsp:nvSpPr>
      <dsp:spPr>
        <a:xfrm>
          <a:off x="1124365" y="3810760"/>
          <a:ext cx="4692227" cy="8939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t>Daha önceden kullanılmayan bir ürün ise başka kurumlardan kullanıcılara fikir sorulması</a:t>
          </a:r>
        </a:p>
      </dsp:txBody>
      <dsp:txXfrm>
        <a:off x="1124365" y="3810760"/>
        <a:ext cx="4692227" cy="893907"/>
      </dsp:txXfrm>
    </dsp:sp>
    <dsp:sp modelId="{5D394DF4-28D7-ED4E-ABF7-A71DBF8E24D7}">
      <dsp:nvSpPr>
        <dsp:cNvPr id="0" name=""/>
        <dsp:cNvSpPr/>
      </dsp:nvSpPr>
      <dsp:spPr>
        <a:xfrm>
          <a:off x="2297422" y="5080109"/>
          <a:ext cx="4856777" cy="8939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t>Daha önceden hazırlanmış şartnamelerin araştırılması</a:t>
          </a:r>
        </a:p>
      </dsp:txBody>
      <dsp:txXfrm>
        <a:off x="2297422" y="5080109"/>
        <a:ext cx="4856777" cy="893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DC04F-D198-0348-ADCE-3F303AE4C4C5}">
      <dsp:nvSpPr>
        <dsp:cNvPr id="0" name=""/>
        <dsp:cNvSpPr/>
      </dsp:nvSpPr>
      <dsp:spPr>
        <a:xfrm>
          <a:off x="1406583" y="192"/>
          <a:ext cx="7904528" cy="5806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tr-TR" sz="1900" kern="1200" noProof="0" dirty="0"/>
            <a:t>İstenilen teknik özelliklerin belirlenmesi</a:t>
          </a:r>
        </a:p>
      </dsp:txBody>
      <dsp:txXfrm>
        <a:off x="1434927" y="28536"/>
        <a:ext cx="7847840" cy="523933"/>
      </dsp:txXfrm>
    </dsp:sp>
    <dsp:sp modelId="{F3927CCB-EF97-7949-A3A9-48DC636F0C99}">
      <dsp:nvSpPr>
        <dsp:cNvPr id="0" name=""/>
        <dsp:cNvSpPr/>
      </dsp:nvSpPr>
      <dsp:spPr>
        <a:xfrm>
          <a:off x="1406583" y="609845"/>
          <a:ext cx="7904528" cy="5806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noProof="0" dirty="0"/>
            <a:t>Firmalardan örnek şartnameler istenmesi</a:t>
          </a:r>
        </a:p>
      </dsp:txBody>
      <dsp:txXfrm>
        <a:off x="1434927" y="638189"/>
        <a:ext cx="7847840" cy="523933"/>
      </dsp:txXfrm>
    </dsp:sp>
    <dsp:sp modelId="{7CCC2C86-E595-2A48-B703-C24DB8294CFC}">
      <dsp:nvSpPr>
        <dsp:cNvPr id="0" name=""/>
        <dsp:cNvSpPr/>
      </dsp:nvSpPr>
      <dsp:spPr>
        <a:xfrm>
          <a:off x="1406583" y="1219498"/>
          <a:ext cx="7904528" cy="5806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noProof="0" dirty="0"/>
            <a:t>Mevzuata ve Kurumumuza uyarlanması</a:t>
          </a:r>
        </a:p>
      </dsp:txBody>
      <dsp:txXfrm>
        <a:off x="1434927" y="1247842"/>
        <a:ext cx="7847840" cy="523933"/>
      </dsp:txXfrm>
    </dsp:sp>
    <dsp:sp modelId="{C3791E65-44C7-3C4A-BF70-2CD10B7F6CC8}">
      <dsp:nvSpPr>
        <dsp:cNvPr id="0" name=""/>
        <dsp:cNvSpPr/>
      </dsp:nvSpPr>
      <dsp:spPr>
        <a:xfrm>
          <a:off x="1406583" y="1829151"/>
          <a:ext cx="7904528" cy="5806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noProof="0" dirty="0"/>
            <a:t>İhale çeşidinin idare tarafından belirlenmesi</a:t>
          </a:r>
        </a:p>
      </dsp:txBody>
      <dsp:txXfrm>
        <a:off x="1434927" y="1857495"/>
        <a:ext cx="7847840" cy="523933"/>
      </dsp:txXfrm>
    </dsp:sp>
    <dsp:sp modelId="{039A0BEC-B646-2C4D-87DE-D1FF50D0DC00}">
      <dsp:nvSpPr>
        <dsp:cNvPr id="0" name=""/>
        <dsp:cNvSpPr/>
      </dsp:nvSpPr>
      <dsp:spPr>
        <a:xfrm>
          <a:off x="1406583" y="2438804"/>
          <a:ext cx="7904528" cy="5806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noProof="0" dirty="0"/>
            <a:t>İhaleye çıkılması</a:t>
          </a:r>
        </a:p>
      </dsp:txBody>
      <dsp:txXfrm>
        <a:off x="1434927" y="2467148"/>
        <a:ext cx="7847840" cy="523933"/>
      </dsp:txXfrm>
    </dsp:sp>
    <dsp:sp modelId="{C8554683-27D9-914C-9F3A-B42A6E9009BF}">
      <dsp:nvSpPr>
        <dsp:cNvPr id="0" name=""/>
        <dsp:cNvSpPr/>
      </dsp:nvSpPr>
      <dsp:spPr>
        <a:xfrm>
          <a:off x="1406583" y="3048457"/>
          <a:ext cx="7904528" cy="5806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noProof="0" dirty="0"/>
            <a:t>İhalenin sonuçlandırılması</a:t>
          </a:r>
        </a:p>
      </dsp:txBody>
      <dsp:txXfrm>
        <a:off x="1434927" y="3076801"/>
        <a:ext cx="7847840" cy="523933"/>
      </dsp:txXfrm>
    </dsp:sp>
    <dsp:sp modelId="{6B5163E2-14D6-1342-A4FE-B7401FF9D050}">
      <dsp:nvSpPr>
        <dsp:cNvPr id="0" name=""/>
        <dsp:cNvSpPr/>
      </dsp:nvSpPr>
      <dsp:spPr>
        <a:xfrm>
          <a:off x="1406583" y="3658110"/>
          <a:ext cx="7904528" cy="5806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noProof="0" dirty="0"/>
            <a:t>Muayene kabul</a:t>
          </a:r>
        </a:p>
      </dsp:txBody>
      <dsp:txXfrm>
        <a:off x="1434927" y="3686454"/>
        <a:ext cx="7847840" cy="523933"/>
      </dsp:txXfrm>
    </dsp:sp>
    <dsp:sp modelId="{BCD7956F-468A-B74E-90BE-E0F45EF219E7}">
      <dsp:nvSpPr>
        <dsp:cNvPr id="0" name=""/>
        <dsp:cNvSpPr/>
      </dsp:nvSpPr>
      <dsp:spPr>
        <a:xfrm>
          <a:off x="1406583" y="4267763"/>
          <a:ext cx="7904528" cy="5806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noProof="0" dirty="0"/>
            <a:t>Kullanım sırasında çıkan sorunların yüklenici tarafından çözülmesi, takibi</a:t>
          </a:r>
        </a:p>
      </dsp:txBody>
      <dsp:txXfrm>
        <a:off x="1434927" y="4296107"/>
        <a:ext cx="7847840" cy="52393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FBCADA-8955-F447-9A3F-A26FC876B87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30CC1E9E-2702-9193-373F-F56C5E928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8941B6AB-DD22-49DB-EFF3-A792884030BE}"/>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5" name="Alt Bilgi Yer Tutucusu 4">
            <a:extLst>
              <a:ext uri="{FF2B5EF4-FFF2-40B4-BE49-F238E27FC236}">
                <a16:creationId xmlns:a16="http://schemas.microsoft.com/office/drawing/2014/main" id="{B5243EFD-5255-B1C4-4F07-F26CBECA3E4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B4DB8FC-891A-09CB-B277-2DDE28DCA318}"/>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178858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84A2C3-2A16-8C7A-FD97-8618175CC032}"/>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EF9B4329-9478-C82E-2493-FC2FD9DE238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BF63EC6-E2E3-B60E-3D76-D0D9840E9DA2}"/>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5" name="Alt Bilgi Yer Tutucusu 4">
            <a:extLst>
              <a:ext uri="{FF2B5EF4-FFF2-40B4-BE49-F238E27FC236}">
                <a16:creationId xmlns:a16="http://schemas.microsoft.com/office/drawing/2014/main" id="{2E7FDB17-20DA-B89A-C2FC-6E69034976A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62B956D-C172-D202-B28E-F20115784C25}"/>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325982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9B5380A-BB55-037C-0944-A89533E5A56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48B5205D-C178-C651-91DD-584EE132869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5FCE9AD-16D7-3ED9-CC0A-156BF3DD4ED0}"/>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5" name="Alt Bilgi Yer Tutucusu 4">
            <a:extLst>
              <a:ext uri="{FF2B5EF4-FFF2-40B4-BE49-F238E27FC236}">
                <a16:creationId xmlns:a16="http://schemas.microsoft.com/office/drawing/2014/main" id="{34F855AE-EA23-A038-2E3D-4257817585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EE2E7FB2-E11C-0671-E350-66846E769EB1}"/>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322772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EF0FC9-578E-EA05-50C8-275F3FFB411D}"/>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B5485C6-9F7C-61CE-97BE-3C962C5030C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B708ED1-F548-73F4-62A2-A45B7F76F89E}"/>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5" name="Alt Bilgi Yer Tutucusu 4">
            <a:extLst>
              <a:ext uri="{FF2B5EF4-FFF2-40B4-BE49-F238E27FC236}">
                <a16:creationId xmlns:a16="http://schemas.microsoft.com/office/drawing/2014/main" id="{5389E6D9-B369-27D4-ADB0-CF011A22E16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96C9264-9185-6910-7540-B78C26E0676C}"/>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148115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739E5E-EB67-AD1A-4CDA-503C82D1522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EB42B31-923B-4D39-BA75-34541D61FD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B402F7D-EE5C-FF20-D625-21F2115BC41A}"/>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5" name="Alt Bilgi Yer Tutucusu 4">
            <a:extLst>
              <a:ext uri="{FF2B5EF4-FFF2-40B4-BE49-F238E27FC236}">
                <a16:creationId xmlns:a16="http://schemas.microsoft.com/office/drawing/2014/main" id="{A51D9DAC-B62B-DFDF-CBB6-0DCE139E8AC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A23B20F-A61F-7E3E-928F-DBB3B20B3E9D}"/>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47515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5759A5-1233-83FE-F1B8-C067524B882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7487372-FD61-D8D0-FA03-87DF54CB3B0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90F066E0-D85F-E373-0A8E-195B77D48C4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33DC73E-3C43-91CA-742E-A4D7D09C3451}"/>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6" name="Alt Bilgi Yer Tutucusu 5">
            <a:extLst>
              <a:ext uri="{FF2B5EF4-FFF2-40B4-BE49-F238E27FC236}">
                <a16:creationId xmlns:a16="http://schemas.microsoft.com/office/drawing/2014/main" id="{07B897B8-BA63-DE20-2BEE-C31DB88B8370}"/>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4AC06785-C967-E0D5-BBF5-2B0D106CD243}"/>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424264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E7E75-CF40-D6E6-175C-84CE83D6AFD7}"/>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254BBF27-4BEC-5D20-97EE-85ECE321A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F8FE65F-9A2B-0B1D-512A-34B0AAAB129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D65BAD59-3F44-8CBC-5F94-6005EF854F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9904C0D-A209-DCD4-7B9F-1DFD9F95D7D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E561B6FF-8233-419D-1611-D1AF43EFC370}"/>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8" name="Alt Bilgi Yer Tutucusu 7">
            <a:extLst>
              <a:ext uri="{FF2B5EF4-FFF2-40B4-BE49-F238E27FC236}">
                <a16:creationId xmlns:a16="http://schemas.microsoft.com/office/drawing/2014/main" id="{0EC30AF6-A7B3-75B7-E28B-9902FEDBF8F9}"/>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A2BE94FF-FCB1-2267-A39C-7AF2DB12480F}"/>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423180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0715C-06EC-06F4-97C7-6E7A303520DF}"/>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2967D9D5-9E42-DEAC-CE57-03DB55EACA5A}"/>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4" name="Alt Bilgi Yer Tutucusu 3">
            <a:extLst>
              <a:ext uri="{FF2B5EF4-FFF2-40B4-BE49-F238E27FC236}">
                <a16:creationId xmlns:a16="http://schemas.microsoft.com/office/drawing/2014/main" id="{104338D9-459F-2F1F-4A07-BC512D5B364E}"/>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98E42853-1459-43C5-7429-3627508BB5E8}"/>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378990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82254C9-2C3D-675F-4559-49F29DA0E7EE}"/>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3" name="Alt Bilgi Yer Tutucusu 2">
            <a:extLst>
              <a:ext uri="{FF2B5EF4-FFF2-40B4-BE49-F238E27FC236}">
                <a16:creationId xmlns:a16="http://schemas.microsoft.com/office/drawing/2014/main" id="{BED12679-5004-352E-CB3A-AE10C082FDF6}"/>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70566E60-DD3C-F29E-6E86-595C88506D98}"/>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331015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E510ED-9A90-B005-2D07-517FBC5E5F7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FBA66D5D-A589-4EAB-BA5E-BBB4ED27BB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9ED5CA48-714E-122D-A8E9-4F0A76F60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0B5B622-E277-25D6-9072-BB7FC5DC6429}"/>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6" name="Alt Bilgi Yer Tutucusu 5">
            <a:extLst>
              <a:ext uri="{FF2B5EF4-FFF2-40B4-BE49-F238E27FC236}">
                <a16:creationId xmlns:a16="http://schemas.microsoft.com/office/drawing/2014/main" id="{461F4630-FB68-42A6-213F-5BE568227A6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C53B6D5-A484-D75E-EC1E-07F816217DF8}"/>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407108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9787E2-865C-53F2-75D7-A1574985C4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CB9E316D-7AE3-67C2-F3A7-B438B0F78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E2B774E5-F888-DC69-CEB3-BB6F6D9F4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DB0D846-23CE-A640-1D31-88FC2B693407}"/>
              </a:ext>
            </a:extLst>
          </p:cNvPr>
          <p:cNvSpPr>
            <a:spLocks noGrp="1"/>
          </p:cNvSpPr>
          <p:nvPr>
            <p:ph type="dt" sz="half" idx="10"/>
          </p:nvPr>
        </p:nvSpPr>
        <p:spPr/>
        <p:txBody>
          <a:bodyPr/>
          <a:lstStyle/>
          <a:p>
            <a:fld id="{CAFB4DCE-F6BE-7B4D-A2E6-5DB945CAA7F2}" type="datetimeFigureOut">
              <a:rPr lang="en-US" smtClean="0"/>
              <a:t>2/5/2026</a:t>
            </a:fld>
            <a:endParaRPr lang="en-US"/>
          </a:p>
        </p:txBody>
      </p:sp>
      <p:sp>
        <p:nvSpPr>
          <p:cNvPr id="6" name="Alt Bilgi Yer Tutucusu 5">
            <a:extLst>
              <a:ext uri="{FF2B5EF4-FFF2-40B4-BE49-F238E27FC236}">
                <a16:creationId xmlns:a16="http://schemas.microsoft.com/office/drawing/2014/main" id="{7B6214F7-AA8D-8940-F960-28FF880BF30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6D63B8A-BA8B-9D94-5555-89CFB0A1DF90}"/>
              </a:ext>
            </a:extLst>
          </p:cNvPr>
          <p:cNvSpPr>
            <a:spLocks noGrp="1"/>
          </p:cNvSpPr>
          <p:nvPr>
            <p:ph type="sldNum" sz="quarter" idx="12"/>
          </p:nvPr>
        </p:nvSpPr>
        <p:spPr/>
        <p:txBody>
          <a:bodyPr/>
          <a:lstStyle/>
          <a:p>
            <a:fld id="{834CE324-B465-AE40-AE4A-20F0CE86CD68}" type="slidenum">
              <a:rPr lang="en-US" smtClean="0"/>
              <a:t>‹#›</a:t>
            </a:fld>
            <a:endParaRPr lang="en-US"/>
          </a:p>
        </p:txBody>
      </p:sp>
    </p:spTree>
    <p:extLst>
      <p:ext uri="{BB962C8B-B14F-4D97-AF65-F5344CB8AC3E}">
        <p14:creationId xmlns:p14="http://schemas.microsoft.com/office/powerpoint/2010/main" val="352516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760483B-97E6-7F0D-55BB-A51BD6C20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A50787D-C9A7-2379-7424-75415C7E93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813CB69-6D09-AA6C-EF61-281F925E0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B4DCE-F6BE-7B4D-A2E6-5DB945CAA7F2}" type="datetimeFigureOut">
              <a:rPr lang="en-US" smtClean="0"/>
              <a:t>2/5/2026</a:t>
            </a:fld>
            <a:endParaRPr lang="en-US"/>
          </a:p>
        </p:txBody>
      </p:sp>
      <p:sp>
        <p:nvSpPr>
          <p:cNvPr id="5" name="Alt Bilgi Yer Tutucusu 4">
            <a:extLst>
              <a:ext uri="{FF2B5EF4-FFF2-40B4-BE49-F238E27FC236}">
                <a16:creationId xmlns:a16="http://schemas.microsoft.com/office/drawing/2014/main" id="{B81087AF-A7E6-4A61-569C-48C753720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26CE8BB4-0427-CA54-D545-31B1F5F9E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CE324-B465-AE40-AE4A-20F0CE86CD68}" type="slidenum">
              <a:rPr lang="en-US" smtClean="0"/>
              <a:t>‹#›</a:t>
            </a:fld>
            <a:endParaRPr lang="en-US"/>
          </a:p>
        </p:txBody>
      </p:sp>
    </p:spTree>
    <p:extLst>
      <p:ext uri="{BB962C8B-B14F-4D97-AF65-F5344CB8AC3E}">
        <p14:creationId xmlns:p14="http://schemas.microsoft.com/office/powerpoint/2010/main" val="9274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ke Natural Disinfectant For Every Surface | Bond Cleaning In Sydney">
            <a:extLst>
              <a:ext uri="{FF2B5EF4-FFF2-40B4-BE49-F238E27FC236}">
                <a16:creationId xmlns:a16="http://schemas.microsoft.com/office/drawing/2014/main" id="{D63D29B8-64EE-D745-FB7F-E961AD70D7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63"/>
          <a:stretch/>
        </p:blipFill>
        <p:spPr bwMode="auto">
          <a:xfrm>
            <a:off x="0" y="0"/>
            <a:ext cx="12192000" cy="6858000"/>
          </a:xfrm>
          <a:prstGeom prst="rect">
            <a:avLst/>
          </a:prstGeom>
          <a:blipFill dpi="0" rotWithShape="1">
            <a:blip r:embed="rId3">
              <a:alphaModFix amt="51000"/>
            </a:blip>
            <a:srcRect/>
            <a:tile tx="0" ty="0" sx="100000" sy="100000" flip="none" algn="tl"/>
          </a:blipFill>
          <a:effectLst/>
        </p:spPr>
      </p:pic>
      <p:sp>
        <p:nvSpPr>
          <p:cNvPr id="2" name="Title 1"/>
          <p:cNvSpPr>
            <a:spLocks noGrp="1"/>
          </p:cNvSpPr>
          <p:nvPr>
            <p:ph type="ctrTitle"/>
          </p:nvPr>
        </p:nvSpPr>
        <p:spPr>
          <a:xfrm>
            <a:off x="1524000" y="2579756"/>
            <a:ext cx="9144000" cy="1698487"/>
          </a:xfrm>
          <a:solidFill>
            <a:schemeClr val="bg1">
              <a:alpha val="73746"/>
            </a:schemeClr>
          </a:solidFill>
          <a:effectLst>
            <a:outerShdw blurRad="50800" dist="50800" dir="5400000" algn="ctr" rotWithShape="0">
              <a:srgbClr val="000000">
                <a:alpha val="36000"/>
              </a:srgbClr>
            </a:outerShdw>
          </a:effectLst>
        </p:spPr>
        <p:txBody>
          <a:bodyPr anchor="ctr">
            <a:normAutofit fontScale="90000"/>
          </a:bodyPr>
          <a:lstStyle/>
          <a:p>
            <a:r>
              <a:rPr lang="tr-TR" noProof="0" dirty="0"/>
              <a:t>Doğru Şartname Nasıl</a:t>
            </a:r>
            <a:br>
              <a:rPr lang="tr-TR" noProof="0" dirty="0"/>
            </a:br>
            <a:r>
              <a:rPr lang="tr-TR" noProof="0" dirty="0"/>
              <a:t>Yazılır?</a:t>
            </a:r>
          </a:p>
        </p:txBody>
      </p:sp>
      <p:sp>
        <p:nvSpPr>
          <p:cNvPr id="3" name="Subtitle 2"/>
          <p:cNvSpPr>
            <a:spLocks noGrp="1"/>
          </p:cNvSpPr>
          <p:nvPr>
            <p:ph type="subTitle" idx="1"/>
          </p:nvPr>
        </p:nvSpPr>
        <p:spPr>
          <a:xfrm>
            <a:off x="3872947" y="4417316"/>
            <a:ext cx="4446105" cy="1069084"/>
          </a:xfrm>
          <a:solidFill>
            <a:schemeClr val="bg1">
              <a:alpha val="74059"/>
            </a:schemeClr>
          </a:solidFill>
          <a:effectLst>
            <a:outerShdw blurRad="50800" dist="50800" dir="5400000" algn="ctr" rotWithShape="0">
              <a:srgbClr val="000000">
                <a:alpha val="56000"/>
              </a:srgbClr>
            </a:outerShdw>
          </a:effectLst>
        </p:spPr>
        <p:txBody>
          <a:bodyPr anchor="ctr">
            <a:normAutofit/>
          </a:bodyPr>
          <a:lstStyle/>
          <a:p>
            <a:r>
              <a:rPr lang="tr-TR" noProof="0" dirty="0">
                <a:latin typeface="+mj-lt"/>
              </a:rPr>
              <a:t>Prof. Dr. Aslıhan CANDEVİR</a:t>
            </a:r>
          </a:p>
          <a:p>
            <a:r>
              <a:rPr lang="tr-TR" noProof="0" dirty="0">
                <a:latin typeface="+mj-lt"/>
              </a:rPr>
              <a:t>ÇÜTF, Adana, 2026</a:t>
            </a:r>
          </a:p>
        </p:txBody>
      </p:sp>
    </p:spTree>
    <p:extLst>
      <p:ext uri="{BB962C8B-B14F-4D97-AF65-F5344CB8AC3E}">
        <p14:creationId xmlns:p14="http://schemas.microsoft.com/office/powerpoint/2010/main" val="88724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tr-TR" noProof="0" dirty="0"/>
              <a:t>Teknik Şartname</a:t>
            </a:r>
          </a:p>
        </p:txBody>
      </p:sp>
      <p:sp>
        <p:nvSpPr>
          <p:cNvPr id="3" name="Content Placeholder 2"/>
          <p:cNvSpPr>
            <a:spLocks noGrp="1"/>
          </p:cNvSpPr>
          <p:nvPr>
            <p:ph idx="1"/>
          </p:nvPr>
        </p:nvSpPr>
        <p:spPr/>
        <p:txBody>
          <a:bodyPr/>
          <a:lstStyle/>
          <a:p>
            <a:r>
              <a:rPr lang="tr-TR" noProof="0" dirty="0"/>
              <a:t>Alım konusu malın </a:t>
            </a:r>
            <a:r>
              <a:rPr lang="tr-TR" noProof="0" dirty="0">
                <a:solidFill>
                  <a:srgbClr val="FF0000"/>
                </a:solidFill>
              </a:rPr>
              <a:t>ambalajlanması ve etiketlenmesi </a:t>
            </a:r>
            <a:r>
              <a:rPr lang="tr-TR" noProof="0" dirty="0"/>
              <a:t>ile kullanım kılavuzuna yönelik düzenleme yapılabilir</a:t>
            </a:r>
          </a:p>
          <a:p>
            <a:endParaRPr lang="tr-TR" noProof="0" dirty="0"/>
          </a:p>
        </p:txBody>
      </p:sp>
      <p:sp>
        <p:nvSpPr>
          <p:cNvPr id="2" name="Rectangle 1"/>
          <p:cNvSpPr/>
          <p:nvPr/>
        </p:nvSpPr>
        <p:spPr>
          <a:xfrm>
            <a:off x="1678379" y="3429000"/>
            <a:ext cx="8835242" cy="2462213"/>
          </a:xfrm>
          <a:prstGeom prst="rect">
            <a:avLst/>
          </a:prstGeom>
        </p:spPr>
        <p:txBody>
          <a:bodyPr wrap="square">
            <a:spAutoFit/>
          </a:bodyPr>
          <a:lstStyle/>
          <a:p>
            <a:pPr marL="342900" indent="-342900">
              <a:spcBef>
                <a:spcPts val="600"/>
              </a:spcBef>
              <a:spcAft>
                <a:spcPts val="600"/>
              </a:spcAft>
              <a:buFont typeface="Arial"/>
              <a:buChar char="•"/>
            </a:pPr>
            <a:r>
              <a:rPr lang="tr-TR" sz="2400" noProof="0" dirty="0">
                <a:solidFill>
                  <a:srgbClr val="7F7F7F"/>
                </a:solidFill>
              </a:rPr>
              <a:t>En fazla 1000 ml hava almayan orijinal ambalajlarda ve kilitli kapaklı olmalıdır. </a:t>
            </a:r>
          </a:p>
          <a:p>
            <a:pPr marL="342900" indent="-342900">
              <a:spcBef>
                <a:spcPts val="600"/>
              </a:spcBef>
              <a:spcAft>
                <a:spcPts val="600"/>
              </a:spcAft>
              <a:buFont typeface="Arial"/>
              <a:buChar char="•"/>
            </a:pPr>
            <a:r>
              <a:rPr lang="tr-TR" sz="2400" noProof="0" dirty="0">
                <a:solidFill>
                  <a:srgbClr val="7F7F7F"/>
                </a:solidFill>
              </a:rPr>
              <a:t>Tüm ürün bilgileri ambalaj üzerindeki etiketlerde net ve açıklayıcı olarak belirtilmiş olmalıdır (alkolün cinsi, miktarı/konsantrasyonu, kullanım şekli, üretim tarihi, imalat seri/kod/parti/lot numarası, üretici firma ismi, saklama koşulları ve son kullanma tarihi). </a:t>
            </a:r>
          </a:p>
        </p:txBody>
      </p:sp>
    </p:spTree>
    <p:extLst>
      <p:ext uri="{BB962C8B-B14F-4D97-AF65-F5344CB8AC3E}">
        <p14:creationId xmlns:p14="http://schemas.microsoft.com/office/powerpoint/2010/main" val="41970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8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8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8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noProof="0" dirty="0"/>
              <a:t>Alım konusu malın </a:t>
            </a:r>
            <a:r>
              <a:rPr lang="tr-TR" noProof="0" dirty="0">
                <a:solidFill>
                  <a:srgbClr val="FF0000"/>
                </a:solidFill>
              </a:rPr>
              <a:t>montajı ve satış sonrası servisi ile yedek parçasının </a:t>
            </a:r>
            <a:r>
              <a:rPr lang="tr-TR" noProof="0" dirty="0"/>
              <a:t>sağlanmasına yönelik düzenleme yapılabilir. </a:t>
            </a:r>
          </a:p>
        </p:txBody>
      </p:sp>
      <p:sp>
        <p:nvSpPr>
          <p:cNvPr id="5" name="Title 1"/>
          <p:cNvSpPr>
            <a:spLocks noGrp="1"/>
          </p:cNvSpPr>
          <p:nvPr>
            <p:ph type="title"/>
          </p:nvPr>
        </p:nvSpPr>
        <p:spPr/>
        <p:txBody>
          <a:bodyPr>
            <a:normAutofit/>
          </a:bodyPr>
          <a:lstStyle/>
          <a:p>
            <a:r>
              <a:rPr lang="tr-TR" noProof="0" dirty="0"/>
              <a:t>Teknik Şartname</a:t>
            </a:r>
          </a:p>
        </p:txBody>
      </p:sp>
      <p:sp>
        <p:nvSpPr>
          <p:cNvPr id="2" name="Rectangle 1"/>
          <p:cNvSpPr/>
          <p:nvPr/>
        </p:nvSpPr>
        <p:spPr>
          <a:xfrm>
            <a:off x="2166938" y="3429000"/>
            <a:ext cx="8229600" cy="830997"/>
          </a:xfrm>
          <a:prstGeom prst="rect">
            <a:avLst/>
          </a:prstGeom>
        </p:spPr>
        <p:txBody>
          <a:bodyPr wrap="square">
            <a:spAutoFit/>
          </a:bodyPr>
          <a:lstStyle/>
          <a:p>
            <a:pPr marL="342900" indent="-342900">
              <a:spcBef>
                <a:spcPts val="600"/>
              </a:spcBef>
              <a:spcAft>
                <a:spcPts val="600"/>
              </a:spcAft>
              <a:buFont typeface="Arial"/>
              <a:buChar char="•"/>
            </a:pPr>
            <a:r>
              <a:rPr lang="tr-TR" sz="2400" noProof="0" dirty="0">
                <a:solidFill>
                  <a:srgbClr val="7F7F7F"/>
                </a:solidFill>
              </a:rPr>
              <a:t>Ürünün raf ömrü en az 24 ay olmalı, son kullanma tarihine 3 ay kala yeni serili ürünle değiştirilmelidir</a:t>
            </a:r>
          </a:p>
        </p:txBody>
      </p:sp>
    </p:spTree>
    <p:extLst>
      <p:ext uri="{BB962C8B-B14F-4D97-AF65-F5344CB8AC3E}">
        <p14:creationId xmlns:p14="http://schemas.microsoft.com/office/powerpoint/2010/main" val="269351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tr-TR" noProof="0" dirty="0"/>
              <a:t>Teknik Şartname</a:t>
            </a:r>
          </a:p>
        </p:txBody>
      </p:sp>
      <p:sp>
        <p:nvSpPr>
          <p:cNvPr id="3" name="Content Placeholder 2"/>
          <p:cNvSpPr>
            <a:spLocks noGrp="1"/>
          </p:cNvSpPr>
          <p:nvPr>
            <p:ph idx="1"/>
          </p:nvPr>
        </p:nvSpPr>
        <p:spPr/>
        <p:txBody>
          <a:bodyPr>
            <a:normAutofit/>
          </a:bodyPr>
          <a:lstStyle/>
          <a:p>
            <a:r>
              <a:rPr lang="tr-TR" dirty="0"/>
              <a:t>Ürünlere ve uygulanmasına dair </a:t>
            </a:r>
            <a:r>
              <a:rPr lang="tr-TR" noProof="0" dirty="0"/>
              <a:t>mevzuat göz önünde bulundurulmalıdır</a:t>
            </a:r>
          </a:p>
        </p:txBody>
      </p:sp>
      <p:sp>
        <p:nvSpPr>
          <p:cNvPr id="2" name="TextBox 1"/>
          <p:cNvSpPr txBox="1"/>
          <p:nvPr/>
        </p:nvSpPr>
        <p:spPr>
          <a:xfrm>
            <a:off x="1981200" y="3659918"/>
            <a:ext cx="8229600" cy="984885"/>
          </a:xfrm>
          <a:prstGeom prst="rect">
            <a:avLst/>
          </a:prstGeom>
          <a:noFill/>
        </p:spPr>
        <p:txBody>
          <a:bodyPr wrap="square" rtlCol="0">
            <a:spAutoFit/>
          </a:bodyPr>
          <a:lstStyle/>
          <a:p>
            <a:pPr marL="342900" indent="-342900">
              <a:spcBef>
                <a:spcPts val="600"/>
              </a:spcBef>
              <a:spcAft>
                <a:spcPts val="600"/>
              </a:spcAft>
              <a:buFont typeface="Arial"/>
              <a:buChar char="•"/>
            </a:pPr>
            <a:r>
              <a:rPr lang="tr-TR" sz="2400" noProof="0" dirty="0">
                <a:solidFill>
                  <a:srgbClr val="7F7F7F"/>
                </a:solidFill>
              </a:rPr>
              <a:t>El dezenfektanı alımında “biyosidal ürünler yönetmeliği”</a:t>
            </a:r>
          </a:p>
          <a:p>
            <a:pPr marL="342900" indent="-342900">
              <a:spcBef>
                <a:spcPts val="600"/>
              </a:spcBef>
              <a:spcAft>
                <a:spcPts val="600"/>
              </a:spcAft>
              <a:buFont typeface="Arial"/>
              <a:buChar char="•"/>
            </a:pPr>
            <a:r>
              <a:rPr lang="tr-TR" sz="2400" noProof="0" dirty="0">
                <a:solidFill>
                  <a:srgbClr val="7F7F7F"/>
                </a:solidFill>
              </a:rPr>
              <a:t>Tıbbi cihaz dezenfektanı alımında “Tıbbi cihaz yönetmeliği”</a:t>
            </a:r>
          </a:p>
        </p:txBody>
      </p:sp>
    </p:spTree>
    <p:extLst>
      <p:ext uri="{BB962C8B-B14F-4D97-AF65-F5344CB8AC3E}">
        <p14:creationId xmlns:p14="http://schemas.microsoft.com/office/powerpoint/2010/main" val="261097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tr-TR" noProof="0" dirty="0"/>
              <a:t>Teknik Şartname</a:t>
            </a:r>
          </a:p>
        </p:txBody>
      </p:sp>
      <p:sp>
        <p:nvSpPr>
          <p:cNvPr id="3" name="Content Placeholder 2"/>
          <p:cNvSpPr>
            <a:spLocks noGrp="1"/>
          </p:cNvSpPr>
          <p:nvPr>
            <p:ph idx="1"/>
          </p:nvPr>
        </p:nvSpPr>
        <p:spPr/>
        <p:txBody>
          <a:bodyPr/>
          <a:lstStyle/>
          <a:p>
            <a:r>
              <a:rPr lang="tr-TR" noProof="0" dirty="0"/>
              <a:t>Teknik şartnamedeki düzenlemelerin; ihale komisyonu ile muayene ve kabul komisyonunca yapılacak inceleme ve değerlendirmelerde </a:t>
            </a:r>
            <a:r>
              <a:rPr lang="tr-TR" noProof="0" dirty="0">
                <a:solidFill>
                  <a:srgbClr val="FF0000"/>
                </a:solidFill>
              </a:rPr>
              <a:t>tereddüt oluşturmayacak şekilde açık </a:t>
            </a:r>
            <a:r>
              <a:rPr lang="tr-TR" noProof="0" dirty="0"/>
              <a:t>olması gerekir. </a:t>
            </a:r>
          </a:p>
        </p:txBody>
      </p:sp>
      <p:sp>
        <p:nvSpPr>
          <p:cNvPr id="2" name="TextBox 1"/>
          <p:cNvSpPr txBox="1"/>
          <p:nvPr/>
        </p:nvSpPr>
        <p:spPr>
          <a:xfrm>
            <a:off x="1981202" y="4045942"/>
            <a:ext cx="8229599" cy="523220"/>
          </a:xfrm>
          <a:prstGeom prst="rect">
            <a:avLst/>
          </a:prstGeom>
          <a:noFill/>
        </p:spPr>
        <p:txBody>
          <a:bodyPr wrap="square" rtlCol="0">
            <a:spAutoFit/>
          </a:bodyPr>
          <a:lstStyle/>
          <a:p>
            <a:pPr marL="457200" indent="-457200">
              <a:buFont typeface="Arial"/>
              <a:buChar char="•"/>
            </a:pPr>
            <a:r>
              <a:rPr lang="tr-TR" sz="2800" noProof="0" dirty="0">
                <a:solidFill>
                  <a:srgbClr val="7F7F7F"/>
                </a:solidFill>
              </a:rPr>
              <a:t>Rahatsız edici kokusu bulunmamalıdır</a:t>
            </a:r>
          </a:p>
        </p:txBody>
      </p:sp>
      <p:sp>
        <p:nvSpPr>
          <p:cNvPr id="6" name="TextBox 5"/>
          <p:cNvSpPr txBox="1"/>
          <p:nvPr/>
        </p:nvSpPr>
        <p:spPr>
          <a:xfrm>
            <a:off x="1981200" y="4768335"/>
            <a:ext cx="8229600" cy="1384995"/>
          </a:xfrm>
          <a:prstGeom prst="rect">
            <a:avLst/>
          </a:prstGeom>
          <a:noFill/>
        </p:spPr>
        <p:txBody>
          <a:bodyPr wrap="square" rtlCol="0">
            <a:spAutoFit/>
          </a:bodyPr>
          <a:lstStyle/>
          <a:p>
            <a:pPr marL="457200" indent="-457200">
              <a:buFont typeface="Arial"/>
              <a:buChar char="•"/>
            </a:pPr>
            <a:r>
              <a:rPr lang="tr-TR" sz="2800" noProof="0" dirty="0">
                <a:solidFill>
                  <a:srgbClr val="7F7F7F"/>
                </a:solidFill>
              </a:rPr>
              <a:t>Ürünün pompası şişe ile uyumlu olmalı, tam kapatılabilmeli ve pompanın ucu solüsyonun bitmesine olanak verecek uzunlukta olmalıdır</a:t>
            </a:r>
          </a:p>
        </p:txBody>
      </p:sp>
      <p:sp>
        <p:nvSpPr>
          <p:cNvPr id="4" name="Multiply 3"/>
          <p:cNvSpPr/>
          <p:nvPr/>
        </p:nvSpPr>
        <p:spPr>
          <a:xfrm>
            <a:off x="2707112" y="3839830"/>
            <a:ext cx="4838905" cy="1092365"/>
          </a:xfrm>
          <a:prstGeom prst="mathMultiply">
            <a:avLst>
              <a:gd name="adj1" fmla="val 2687"/>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noProof="0" dirty="0"/>
          </a:p>
        </p:txBody>
      </p:sp>
    </p:spTree>
    <p:extLst>
      <p:ext uri="{BB962C8B-B14F-4D97-AF65-F5344CB8AC3E}">
        <p14:creationId xmlns:p14="http://schemas.microsoft.com/office/powerpoint/2010/main" val="18865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noProof="0" dirty="0"/>
              <a:t>Varsa </a:t>
            </a:r>
            <a:r>
              <a:rPr lang="tr-TR" noProof="0" dirty="0">
                <a:solidFill>
                  <a:srgbClr val="FF0000"/>
                </a:solidFill>
              </a:rPr>
              <a:t>ulusal ve/veya uluslararası teknik standartlara </a:t>
            </a:r>
            <a:r>
              <a:rPr lang="tr-TR" noProof="0" dirty="0"/>
              <a:t>uygunluğu sağlamaya yönelik  düzenlemeler de yapılır </a:t>
            </a:r>
          </a:p>
        </p:txBody>
      </p:sp>
      <p:sp>
        <p:nvSpPr>
          <p:cNvPr id="4" name="Title 1"/>
          <p:cNvSpPr>
            <a:spLocks noGrp="1"/>
          </p:cNvSpPr>
          <p:nvPr>
            <p:ph type="title"/>
          </p:nvPr>
        </p:nvSpPr>
        <p:spPr/>
        <p:txBody>
          <a:bodyPr/>
          <a:lstStyle/>
          <a:p>
            <a:r>
              <a:rPr lang="tr-TR" noProof="0" dirty="0"/>
              <a:t>Teknik Şartname</a:t>
            </a:r>
          </a:p>
        </p:txBody>
      </p:sp>
      <p:sp>
        <p:nvSpPr>
          <p:cNvPr id="5" name="Metin kutusu 4">
            <a:extLst>
              <a:ext uri="{FF2B5EF4-FFF2-40B4-BE49-F238E27FC236}">
                <a16:creationId xmlns:a16="http://schemas.microsoft.com/office/drawing/2014/main" id="{F515A191-BC1F-F86D-6939-0DF47086BD9F}"/>
              </a:ext>
            </a:extLst>
          </p:cNvPr>
          <p:cNvSpPr txBox="1"/>
          <p:nvPr/>
        </p:nvSpPr>
        <p:spPr>
          <a:xfrm>
            <a:off x="1812290" y="3075957"/>
            <a:ext cx="9205115" cy="2985433"/>
          </a:xfrm>
          <a:prstGeom prst="rect">
            <a:avLst/>
          </a:prstGeom>
          <a:noFill/>
        </p:spPr>
        <p:txBody>
          <a:bodyPr wrap="square">
            <a:spAutoFit/>
          </a:bodyPr>
          <a:lstStyle/>
          <a:p>
            <a:pPr marL="342900" lvl="0" indent="-342900" algn="just">
              <a:spcAft>
                <a:spcPts val="800"/>
              </a:spcAft>
              <a:buFont typeface="Arial" panose="020B0604020202020204" pitchFamily="34" charset="0"/>
              <a:buChar char="•"/>
              <a:tabLst>
                <a:tab pos="450215" algn="l"/>
              </a:tabLst>
            </a:pPr>
            <a:r>
              <a:rPr lang="tr-TR" sz="2400" noProof="0" dirty="0">
                <a:solidFill>
                  <a:schemeClr val="tx1">
                    <a:lumMod val="50000"/>
                    <a:lumOff val="50000"/>
                  </a:schemeClr>
                </a:solidFill>
                <a:effectLst/>
                <a:ea typeface="Times New Roman" panose="02020603050405020304" pitchFamily="18" charset="0"/>
                <a:cs typeface="Times New Roman" panose="02020603050405020304" pitchFamily="18" charset="0"/>
              </a:rPr>
              <a:t>İyi Üretim Uygulamaları (GMP) kalite belgesi bulunmalıdır</a:t>
            </a:r>
          </a:p>
          <a:p>
            <a:pPr marL="342900" lvl="0" indent="-342900" algn="just">
              <a:spcAft>
                <a:spcPts val="800"/>
              </a:spcAft>
              <a:buFont typeface="Arial" panose="020B0604020202020204" pitchFamily="34" charset="0"/>
              <a:buChar char="•"/>
              <a:tabLst>
                <a:tab pos="450215" algn="l"/>
              </a:tabLst>
            </a:pPr>
            <a:r>
              <a:rPr lang="tr-TR" sz="2400" noProof="0" dirty="0">
                <a:solidFill>
                  <a:schemeClr val="tx1">
                    <a:lumMod val="50000"/>
                    <a:lumOff val="50000"/>
                  </a:schemeClr>
                </a:solidFill>
                <a:ea typeface="Calibri" panose="020F0502020204030204" pitchFamily="34" charset="0"/>
                <a:cs typeface="Times New Roman" panose="02020603050405020304" pitchFamily="18" charset="0"/>
              </a:rPr>
              <a:t>Ürünler, T.C. Sağlık Bakanlığı Biyosidal </a:t>
            </a:r>
            <a:r>
              <a:rPr lang="tr-TR" sz="2400" noProof="0" dirty="0" err="1">
                <a:solidFill>
                  <a:schemeClr val="tx1">
                    <a:lumMod val="50000"/>
                    <a:lumOff val="50000"/>
                  </a:schemeClr>
                </a:solidFill>
                <a:ea typeface="Calibri" panose="020F0502020204030204" pitchFamily="34" charset="0"/>
                <a:cs typeface="Times New Roman" panose="02020603050405020304" pitchFamily="18" charset="0"/>
              </a:rPr>
              <a:t>Ruhsatı'na</a:t>
            </a:r>
            <a:r>
              <a:rPr lang="tr-TR" sz="2400" noProof="0" dirty="0">
                <a:solidFill>
                  <a:schemeClr val="tx1">
                    <a:lumMod val="50000"/>
                    <a:lumOff val="50000"/>
                  </a:schemeClr>
                </a:solidFill>
                <a:ea typeface="Calibri" panose="020F0502020204030204" pitchFamily="34" charset="0"/>
                <a:cs typeface="Times New Roman" panose="02020603050405020304" pitchFamily="18" charset="0"/>
              </a:rPr>
              <a:t> sahip olmalı ve/veya Tıbbi Cihaz Yönetmeliği kapsamında Sınıf </a:t>
            </a:r>
            <a:r>
              <a:rPr lang="tr-TR" sz="2400" noProof="0" dirty="0" err="1">
                <a:solidFill>
                  <a:schemeClr val="tx1">
                    <a:lumMod val="50000"/>
                    <a:lumOff val="50000"/>
                  </a:schemeClr>
                </a:solidFill>
                <a:ea typeface="Calibri" panose="020F0502020204030204" pitchFamily="34" charset="0"/>
                <a:cs typeface="Times New Roman" panose="02020603050405020304" pitchFamily="18" charset="0"/>
              </a:rPr>
              <a:t>IIb</a:t>
            </a:r>
            <a:r>
              <a:rPr lang="tr-TR" sz="2400" noProof="0" dirty="0">
                <a:solidFill>
                  <a:schemeClr val="tx1">
                    <a:lumMod val="50000"/>
                    <a:lumOff val="50000"/>
                  </a:schemeClr>
                </a:solidFill>
                <a:ea typeface="Calibri" panose="020F0502020204030204" pitchFamily="34" charset="0"/>
                <a:cs typeface="Times New Roman" panose="02020603050405020304" pitchFamily="18" charset="0"/>
              </a:rPr>
              <a:t> CE belgesi ile belgelendirilmelidir </a:t>
            </a:r>
          </a:p>
          <a:p>
            <a:pPr marL="342900" lvl="0" indent="-342900" algn="just">
              <a:spcAft>
                <a:spcPts val="800"/>
              </a:spcAft>
              <a:buFont typeface="Arial" panose="020B0604020202020204" pitchFamily="34" charset="0"/>
              <a:buChar char="•"/>
              <a:tabLst>
                <a:tab pos="450215" algn="l"/>
              </a:tabLst>
            </a:pPr>
            <a:r>
              <a:rPr lang="tr-TR" sz="2400" noProof="0" dirty="0">
                <a:solidFill>
                  <a:schemeClr val="tx1">
                    <a:lumMod val="50000"/>
                    <a:lumOff val="50000"/>
                  </a:schemeClr>
                </a:solidFill>
                <a:ea typeface="Calibri" panose="020F0502020204030204" pitchFamily="34" charset="0"/>
                <a:cs typeface="Times New Roman" panose="02020603050405020304" pitchFamily="18" charset="0"/>
              </a:rPr>
              <a:t>Kalite yönetim belgesi (ISO 9001, ISO 13485) bulunmalıdır</a:t>
            </a:r>
          </a:p>
          <a:p>
            <a:pPr marL="342900" indent="-342900" algn="just">
              <a:spcAft>
                <a:spcPts val="800"/>
              </a:spcAft>
              <a:buFont typeface="Arial" panose="020B0604020202020204" pitchFamily="34" charset="0"/>
              <a:buChar char="•"/>
              <a:tabLst>
                <a:tab pos="450215" algn="l"/>
              </a:tabLst>
            </a:pPr>
            <a:r>
              <a:rPr lang="tr-TR" sz="2400" dirty="0">
                <a:solidFill>
                  <a:schemeClr val="tx1">
                    <a:lumMod val="50000"/>
                    <a:lumOff val="50000"/>
                  </a:schemeClr>
                </a:solidFill>
              </a:rPr>
              <a:t>Mikrobiyolojik etkinlik test raporları (EN 13727, EN 14476 vb.)</a:t>
            </a:r>
            <a:r>
              <a:rPr lang="tr-TR" sz="2400" dirty="0">
                <a:solidFill>
                  <a:schemeClr val="tx1">
                    <a:lumMod val="50000"/>
                    <a:lumOff val="50000"/>
                  </a:schemeClr>
                </a:solidFill>
                <a:cs typeface="Times New Roman" panose="02020603050405020304" pitchFamily="18" charset="0"/>
              </a:rPr>
              <a:t> bulunmalıdır.</a:t>
            </a:r>
            <a:endParaRPr lang="tr-TR" sz="2400" noProof="0" dirty="0">
              <a:solidFill>
                <a:schemeClr val="tx1">
                  <a:lumMod val="50000"/>
                  <a:lumOff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97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A30F75-F356-8B60-6318-8227724B37AC}"/>
              </a:ext>
            </a:extLst>
          </p:cNvPr>
          <p:cNvSpPr>
            <a:spLocks noGrp="1"/>
          </p:cNvSpPr>
          <p:nvPr>
            <p:ph type="title"/>
          </p:nvPr>
        </p:nvSpPr>
        <p:spPr/>
        <p:txBody>
          <a:bodyPr/>
          <a:lstStyle/>
          <a:p>
            <a:r>
              <a:rPr lang="tr-TR" b="1" dirty="0"/>
              <a:t>Medikal dezenfektan seçim matrisi</a:t>
            </a:r>
            <a:r>
              <a:rPr lang="tr-TR" dirty="0"/>
              <a:t> </a:t>
            </a:r>
          </a:p>
        </p:txBody>
      </p:sp>
      <p:pic>
        <p:nvPicPr>
          <p:cNvPr id="4" name="İçerik Yer Tutucusu 3">
            <a:extLst>
              <a:ext uri="{FF2B5EF4-FFF2-40B4-BE49-F238E27FC236}">
                <a16:creationId xmlns:a16="http://schemas.microsoft.com/office/drawing/2014/main" id="{0993FF6B-F595-365A-6A1A-A0D1D5F1CA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971" y="1680941"/>
            <a:ext cx="9422779" cy="4379818"/>
          </a:xfrm>
          <a:prstGeom prst="rect">
            <a:avLst/>
          </a:prstGeom>
          <a:noFill/>
          <a:ln>
            <a:noFill/>
          </a:ln>
        </p:spPr>
      </p:pic>
    </p:spTree>
    <p:extLst>
      <p:ext uri="{BB962C8B-B14F-4D97-AF65-F5344CB8AC3E}">
        <p14:creationId xmlns:p14="http://schemas.microsoft.com/office/powerpoint/2010/main" val="146925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BEFAD3-6033-AAD8-94AF-263A2A7FDF1C}"/>
              </a:ext>
            </a:extLst>
          </p:cNvPr>
          <p:cNvSpPr>
            <a:spLocks noGrp="1"/>
          </p:cNvSpPr>
          <p:nvPr>
            <p:ph type="title"/>
          </p:nvPr>
        </p:nvSpPr>
        <p:spPr>
          <a:xfrm>
            <a:off x="838200" y="365125"/>
            <a:ext cx="10515600" cy="1484245"/>
          </a:xfrm>
        </p:spPr>
        <p:txBody>
          <a:bodyPr>
            <a:normAutofit/>
          </a:bodyPr>
          <a:lstStyle/>
          <a:p>
            <a:r>
              <a:rPr lang="tr-TR" noProof="0" dirty="0"/>
              <a:t>İhale ve ön yeterlik dokümanının içeriği ve </a:t>
            </a:r>
            <a:r>
              <a:rPr lang="tr-TR" noProof="0" dirty="0">
                <a:solidFill>
                  <a:srgbClr val="FF0000"/>
                </a:solidFill>
              </a:rPr>
              <a:t>idari şartname</a:t>
            </a:r>
            <a:endParaRPr lang="tr-TR" noProof="0" dirty="0"/>
          </a:p>
        </p:txBody>
      </p:sp>
      <p:sp>
        <p:nvSpPr>
          <p:cNvPr id="3" name="İçerik Yer Tutucusu 2">
            <a:extLst>
              <a:ext uri="{FF2B5EF4-FFF2-40B4-BE49-F238E27FC236}">
                <a16:creationId xmlns:a16="http://schemas.microsoft.com/office/drawing/2014/main" id="{29023B79-A4C5-29FB-CD6E-A9CBD87AFAE7}"/>
              </a:ext>
            </a:extLst>
          </p:cNvPr>
          <p:cNvSpPr>
            <a:spLocks noGrp="1"/>
          </p:cNvSpPr>
          <p:nvPr>
            <p:ph idx="1"/>
          </p:nvPr>
        </p:nvSpPr>
        <p:spPr>
          <a:xfrm>
            <a:off x="838200" y="2491408"/>
            <a:ext cx="10515600" cy="1484244"/>
          </a:xfrm>
        </p:spPr>
        <p:txBody>
          <a:bodyPr/>
          <a:lstStyle/>
          <a:p>
            <a:pPr marL="0" indent="0">
              <a:buNone/>
            </a:pPr>
            <a:r>
              <a:rPr lang="tr-TR" noProof="0" dirty="0"/>
              <a:t>e) İsteklilerde aranılan şartlar, belgeler ve yeterlik kriterleri</a:t>
            </a:r>
          </a:p>
          <a:p>
            <a:pPr marL="0" indent="0">
              <a:buNone/>
            </a:pPr>
            <a:r>
              <a:rPr lang="tr-TR" noProof="0" dirty="0"/>
              <a:t>y) Denetim, muayene ve kabul işlemlerine ilişkin şartlar</a:t>
            </a:r>
          </a:p>
        </p:txBody>
      </p:sp>
      <p:sp>
        <p:nvSpPr>
          <p:cNvPr id="4" name="Content Placeholder 2">
            <a:extLst>
              <a:ext uri="{FF2B5EF4-FFF2-40B4-BE49-F238E27FC236}">
                <a16:creationId xmlns:a16="http://schemas.microsoft.com/office/drawing/2014/main" id="{61FD0D8A-B9E1-A06D-C985-B9568DE9C6AA}"/>
              </a:ext>
            </a:extLst>
          </p:cNvPr>
          <p:cNvSpPr txBox="1">
            <a:spLocks/>
          </p:cNvSpPr>
          <p:nvPr/>
        </p:nvSpPr>
        <p:spPr>
          <a:xfrm>
            <a:off x="968829" y="4182256"/>
            <a:ext cx="10515600" cy="1753849"/>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tr-TR" dirty="0"/>
          </a:p>
          <a:p>
            <a:pPr algn="ctr"/>
            <a:r>
              <a:rPr lang="tr-TR" dirty="0"/>
              <a:t>Teknik şartnamede yapılacak düzenlemelerin, ön yeterlik şartnamesinde veya idari şartname ile uyumlu olması gerekir </a:t>
            </a:r>
          </a:p>
        </p:txBody>
      </p:sp>
    </p:spTree>
    <p:extLst>
      <p:ext uri="{BB962C8B-B14F-4D97-AF65-F5344CB8AC3E}">
        <p14:creationId xmlns:p14="http://schemas.microsoft.com/office/powerpoint/2010/main" val="188537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İstenecek belgeler</a:t>
            </a:r>
          </a:p>
        </p:txBody>
      </p:sp>
      <p:sp>
        <p:nvSpPr>
          <p:cNvPr id="3" name="Content Placeholder 2"/>
          <p:cNvSpPr>
            <a:spLocks noGrp="1"/>
          </p:cNvSpPr>
          <p:nvPr>
            <p:ph idx="1"/>
          </p:nvPr>
        </p:nvSpPr>
        <p:spPr/>
        <p:txBody>
          <a:bodyPr/>
          <a:lstStyle/>
          <a:p>
            <a:r>
              <a:rPr lang="tr-TR" noProof="0" dirty="0"/>
              <a:t>Alım konusu malın piyasaya arzı için zorunlu olan izin veya benzeri belgeler, ulusal ve/veya uluslararası teknik standartlara uygunluğu sağlamaya yönelik belgeler ihaleye katılımda </a:t>
            </a:r>
            <a:r>
              <a:rPr lang="tr-TR" noProof="0" dirty="0">
                <a:solidFill>
                  <a:srgbClr val="FF0000"/>
                </a:solidFill>
              </a:rPr>
              <a:t>yeterlik belgesi </a:t>
            </a:r>
            <a:r>
              <a:rPr lang="tr-TR" noProof="0" dirty="0"/>
              <a:t>olarak istenebilir </a:t>
            </a:r>
          </a:p>
          <a:p>
            <a:pPr marL="0" indent="0">
              <a:buNone/>
            </a:pPr>
            <a:endParaRPr lang="tr-TR" noProof="0" dirty="0"/>
          </a:p>
        </p:txBody>
      </p:sp>
      <p:sp>
        <p:nvSpPr>
          <p:cNvPr id="4" name="Rectangle 3"/>
          <p:cNvSpPr/>
          <p:nvPr/>
        </p:nvSpPr>
        <p:spPr>
          <a:xfrm>
            <a:off x="1981200" y="4028482"/>
            <a:ext cx="8229600" cy="1655518"/>
          </a:xfrm>
          <a:prstGeom prst="rect">
            <a:avLst/>
          </a:prstGeom>
        </p:spPr>
        <p:txBody>
          <a:bodyPr wrap="square">
            <a:spAutoFit/>
          </a:bodyPr>
          <a:lstStyle/>
          <a:p>
            <a:pPr marL="342900" lvl="0" indent="-342900" algn="just">
              <a:lnSpc>
                <a:spcPct val="107000"/>
              </a:lnSpc>
              <a:spcAft>
                <a:spcPts val="800"/>
              </a:spcAft>
              <a:buFont typeface="Arial" panose="020B0604020202020204" pitchFamily="34" charset="0"/>
              <a:buChar char="•"/>
              <a:tabLst>
                <a:tab pos="270510" algn="l"/>
              </a:tabLst>
            </a:pPr>
            <a:r>
              <a:rPr lang="tr-TR" sz="2400" dirty="0">
                <a:solidFill>
                  <a:schemeClr val="tx1">
                    <a:lumMod val="50000"/>
                    <a:lumOff val="50000"/>
                  </a:schemeClr>
                </a:solidFill>
                <a:ea typeface="Times New Roman" panose="02020603050405020304" pitchFamily="18" charset="0"/>
                <a:cs typeface="Times New Roman" panose="02020603050405020304" pitchFamily="18" charset="0"/>
              </a:rPr>
              <a:t>Teklif edilen ürün ile ilgili; teklif veren firmanın, T.C. İlaç ve Tıbbi Cihaz Ulusal Bilgi Bankasına (TİTUBB) kaydı bulunmalı veya Ürün Takip Sisteminden (ÜTS) sorgulanabilmeli ve bu belge ihale dosyasında sunulmalıdır. </a:t>
            </a:r>
            <a:endParaRPr lang="tr-TR" sz="2000" dirty="0">
              <a:solidFill>
                <a:schemeClr val="tx1">
                  <a:lumMod val="50000"/>
                  <a:lumOff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23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İstenecek belgeler</a:t>
            </a:r>
          </a:p>
        </p:txBody>
      </p:sp>
      <p:sp>
        <p:nvSpPr>
          <p:cNvPr id="4" name="Content Placeholder 3"/>
          <p:cNvSpPr>
            <a:spLocks noGrp="1"/>
          </p:cNvSpPr>
          <p:nvPr>
            <p:ph idx="1"/>
          </p:nvPr>
        </p:nvSpPr>
        <p:spPr/>
        <p:txBody>
          <a:bodyPr>
            <a:normAutofit/>
          </a:bodyPr>
          <a:lstStyle/>
          <a:p>
            <a:r>
              <a:rPr lang="tr-TR" noProof="0" dirty="0">
                <a:solidFill>
                  <a:srgbClr val="FF0000"/>
                </a:solidFill>
              </a:rPr>
              <a:t>Deney-analiz-kalibrasyon laboratuvarları veya muayene kuruluşları tarafından üretimin veya malın kontrolünün yapılması </a:t>
            </a:r>
            <a:r>
              <a:rPr lang="tr-TR" noProof="0" dirty="0"/>
              <a:t>teknik şartnamede ve/veya sözleşme tasarısında düzenlenebilir </a:t>
            </a:r>
          </a:p>
        </p:txBody>
      </p:sp>
      <p:sp>
        <p:nvSpPr>
          <p:cNvPr id="5" name="Metin kutusu 4">
            <a:extLst>
              <a:ext uri="{FF2B5EF4-FFF2-40B4-BE49-F238E27FC236}">
                <a16:creationId xmlns:a16="http://schemas.microsoft.com/office/drawing/2014/main" id="{3E98FD11-DFF6-8067-F4CC-F1E2AEA4315F}"/>
              </a:ext>
            </a:extLst>
          </p:cNvPr>
          <p:cNvSpPr txBox="1"/>
          <p:nvPr/>
        </p:nvSpPr>
        <p:spPr>
          <a:xfrm>
            <a:off x="1750742" y="3733664"/>
            <a:ext cx="9077092" cy="1631216"/>
          </a:xfrm>
          <a:prstGeom prst="rect">
            <a:avLst/>
          </a:prstGeom>
          <a:noFill/>
        </p:spPr>
        <p:txBody>
          <a:bodyPr wrap="square">
            <a:spAutoFit/>
          </a:bodyPr>
          <a:lstStyle/>
          <a:p>
            <a:pPr marL="285750" indent="-285750">
              <a:buFont typeface="Arial" panose="020B0604020202020204" pitchFamily="34" charset="0"/>
              <a:buChar char="•"/>
            </a:pPr>
            <a:r>
              <a:rPr lang="tr-TR" sz="2000" noProof="0" dirty="0">
                <a:solidFill>
                  <a:schemeClr val="tx1">
                    <a:lumMod val="50000"/>
                    <a:lumOff val="50000"/>
                  </a:schemeClr>
                </a:solidFill>
              </a:rPr>
              <a:t>Muayene Kabul Komisyonu tarafından mal kabulünde ve/veya gerekli gördüğü takdirde teslim alınan antiseptiklerden rastgele örnek alıp T.C. Sağlık Bakanlığı Türkiye Halk Sağlığı kurumunca yetki verilen laboratuvarlara analiz için gönderilecektir. Bu analizin ücretinin yüklenici firma tarafından karşılanması zorunludur.</a:t>
            </a:r>
          </a:p>
        </p:txBody>
      </p:sp>
    </p:spTree>
    <p:extLst>
      <p:ext uri="{BB962C8B-B14F-4D97-AF65-F5344CB8AC3E}">
        <p14:creationId xmlns:p14="http://schemas.microsoft.com/office/powerpoint/2010/main" val="282086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tr-TR" noProof="0" dirty="0"/>
              <a:t>İstenecek belgeler</a:t>
            </a:r>
          </a:p>
        </p:txBody>
      </p:sp>
      <p:sp>
        <p:nvSpPr>
          <p:cNvPr id="3" name="Content Placeholder 2"/>
          <p:cNvSpPr>
            <a:spLocks noGrp="1"/>
          </p:cNvSpPr>
          <p:nvPr>
            <p:ph idx="1"/>
          </p:nvPr>
        </p:nvSpPr>
        <p:spPr/>
        <p:txBody>
          <a:bodyPr>
            <a:normAutofit/>
          </a:bodyPr>
          <a:lstStyle/>
          <a:p>
            <a:r>
              <a:rPr lang="tr-TR" noProof="0" dirty="0"/>
              <a:t>Bu laboratuvar veya muayene kuruluşunun, aday veya isteklinin bünyesinde bulunması hususu, ihaleye katılımda bir yeterlik kriteri olarak düzenlenemez </a:t>
            </a:r>
          </a:p>
        </p:txBody>
      </p:sp>
      <p:sp>
        <p:nvSpPr>
          <p:cNvPr id="4" name="Rectangle 3"/>
          <p:cNvSpPr/>
          <p:nvPr/>
        </p:nvSpPr>
        <p:spPr>
          <a:xfrm>
            <a:off x="1981200" y="4001294"/>
            <a:ext cx="8229600" cy="1938992"/>
          </a:xfrm>
          <a:prstGeom prst="rect">
            <a:avLst/>
          </a:prstGeom>
        </p:spPr>
        <p:txBody>
          <a:bodyPr wrap="square">
            <a:spAutoFit/>
          </a:bodyPr>
          <a:lstStyle/>
          <a:p>
            <a:pPr marL="342900" indent="-342900">
              <a:buFont typeface="Arial"/>
              <a:buChar char="•"/>
            </a:pPr>
            <a:r>
              <a:rPr lang="tr-TR" sz="2400" noProof="0" dirty="0">
                <a:solidFill>
                  <a:schemeClr val="bg1">
                    <a:lumMod val="50000"/>
                  </a:schemeClr>
                </a:solidFill>
              </a:rPr>
              <a:t>Muayene Kabul Komisyonu tarafından mal kabulünde ve/veya gerekli gördüğü takdirde teslim alınan antiseptiklerden rastgele örnek alıp Ç.Ü. Fen Edebiyat Fakültesi Kimya Bölümüne analiz için gönderilecektir. Bu analizin sonuçları ihale dosyasında sunulmalıdır.</a:t>
            </a:r>
          </a:p>
        </p:txBody>
      </p:sp>
      <p:sp>
        <p:nvSpPr>
          <p:cNvPr id="2" name="Multiply 3">
            <a:extLst>
              <a:ext uri="{FF2B5EF4-FFF2-40B4-BE49-F238E27FC236}">
                <a16:creationId xmlns:a16="http://schemas.microsoft.com/office/drawing/2014/main" id="{37BB5DA2-347D-F25B-3B9B-99C06CB9404E}"/>
              </a:ext>
            </a:extLst>
          </p:cNvPr>
          <p:cNvSpPr/>
          <p:nvPr/>
        </p:nvSpPr>
        <p:spPr>
          <a:xfrm>
            <a:off x="-159025" y="3429001"/>
            <a:ext cx="11946834" cy="3063874"/>
          </a:xfrm>
          <a:prstGeom prst="mathMultiply">
            <a:avLst>
              <a:gd name="adj1" fmla="val 0"/>
            </a:avLst>
          </a:prstGeom>
          <a:solidFill>
            <a:schemeClr val="bg1"/>
          </a:solid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noProof="0" dirty="0"/>
          </a:p>
        </p:txBody>
      </p:sp>
    </p:spTree>
    <p:extLst>
      <p:ext uri="{BB962C8B-B14F-4D97-AF65-F5344CB8AC3E}">
        <p14:creationId xmlns:p14="http://schemas.microsoft.com/office/powerpoint/2010/main" val="35999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Mevzuat</a:t>
            </a:r>
          </a:p>
        </p:txBody>
      </p:sp>
      <p:sp>
        <p:nvSpPr>
          <p:cNvPr id="3" name="Content Placeholder 2"/>
          <p:cNvSpPr>
            <a:spLocks noGrp="1"/>
          </p:cNvSpPr>
          <p:nvPr>
            <p:ph idx="1"/>
          </p:nvPr>
        </p:nvSpPr>
        <p:spPr/>
        <p:txBody>
          <a:bodyPr/>
          <a:lstStyle/>
          <a:p>
            <a:r>
              <a:rPr lang="tr-TR" noProof="0" dirty="0"/>
              <a:t>Kamu İhale Kanunu </a:t>
            </a:r>
          </a:p>
          <a:p>
            <a:r>
              <a:rPr lang="tr-TR" noProof="0" dirty="0"/>
              <a:t>Mal Alımı İhaleleri Uygulama Yönetmeliği</a:t>
            </a:r>
          </a:p>
          <a:p>
            <a:r>
              <a:rPr lang="tr-TR" noProof="0" dirty="0"/>
              <a:t>Biyosidal Ürünler Yönetmeliği</a:t>
            </a:r>
          </a:p>
          <a:p>
            <a:r>
              <a:rPr lang="tr-TR" noProof="0" dirty="0"/>
              <a:t>Biyosidal </a:t>
            </a:r>
            <a:r>
              <a:rPr lang="tr-TR" noProof="0" dirty="0" err="1"/>
              <a:t>Ürünlerin</a:t>
            </a:r>
            <a:r>
              <a:rPr lang="tr-TR" noProof="0" dirty="0"/>
              <a:t> Kullanım Usul ve Esasları Hakkında Yönetmelik</a:t>
            </a:r>
          </a:p>
          <a:p>
            <a:r>
              <a:rPr lang="tr-TR" noProof="0" dirty="0"/>
              <a:t>Tıbbi Cihaz Yönetmeliği</a:t>
            </a:r>
          </a:p>
          <a:p>
            <a:endParaRPr lang="tr-TR" noProof="0" dirty="0"/>
          </a:p>
        </p:txBody>
      </p:sp>
      <p:pic>
        <p:nvPicPr>
          <p:cNvPr id="4" name="Content Placeholder 3">
            <a:extLst>
              <a:ext uri="{FF2B5EF4-FFF2-40B4-BE49-F238E27FC236}">
                <a16:creationId xmlns:a16="http://schemas.microsoft.com/office/drawing/2014/main" id="{AE9ACBF9-FB27-24B3-13F5-8675E526BCC4}"/>
              </a:ext>
            </a:extLst>
          </p:cNvPr>
          <p:cNvPicPr>
            <a:picLocks noChangeAspect="1"/>
          </p:cNvPicPr>
          <p:nvPr/>
        </p:nvPicPr>
        <p:blipFill>
          <a:blip r:embed="rId2"/>
          <a:srcRect l="2724" r="2724"/>
          <a:stretch>
            <a:fillRect/>
          </a:stretch>
        </p:blipFill>
        <p:spPr>
          <a:xfrm>
            <a:off x="7808716" y="4849075"/>
            <a:ext cx="3972466" cy="1643800"/>
          </a:xfrm>
          <a:prstGeom prst="rect">
            <a:avLst/>
          </a:prstGeom>
        </p:spPr>
      </p:pic>
    </p:spTree>
    <p:extLst>
      <p:ext uri="{BB962C8B-B14F-4D97-AF65-F5344CB8AC3E}">
        <p14:creationId xmlns:p14="http://schemas.microsoft.com/office/powerpoint/2010/main" val="42306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tr-TR" noProof="0" dirty="0"/>
              <a:t>Organizasyon yapısı ile kalite kontrolden sorumlu teknik kuruluşlara ilişkin belgeler</a:t>
            </a:r>
          </a:p>
        </p:txBody>
      </p:sp>
      <p:sp>
        <p:nvSpPr>
          <p:cNvPr id="3" name="Content Placeholder 2"/>
          <p:cNvSpPr>
            <a:spLocks noGrp="1"/>
          </p:cNvSpPr>
          <p:nvPr>
            <p:ph idx="1"/>
          </p:nvPr>
        </p:nvSpPr>
        <p:spPr>
          <a:xfrm>
            <a:off x="838200" y="2018805"/>
            <a:ext cx="10515600" cy="4158158"/>
          </a:xfrm>
        </p:spPr>
        <p:txBody>
          <a:bodyPr>
            <a:noAutofit/>
          </a:bodyPr>
          <a:lstStyle/>
          <a:p>
            <a:r>
              <a:rPr lang="tr-TR" noProof="0" dirty="0"/>
              <a:t>Deney–analiz–kalibrasyon laboratuvarlarının ve muayene kuruluşlarının </a:t>
            </a:r>
            <a:r>
              <a:rPr lang="tr-TR" noProof="0" dirty="0">
                <a:solidFill>
                  <a:srgbClr val="FF0000"/>
                </a:solidFill>
              </a:rPr>
              <a:t>Türk Akreditasyon Kurumu veya Uluslararası Laboratuvar Akreditasyon İşbirliği Karşılıklı Tanınma Anlaşmasında yer alan akreditasyon kurumları tarafından akredite </a:t>
            </a:r>
            <a:r>
              <a:rPr lang="tr-TR" noProof="0" dirty="0"/>
              <a:t>edilmiş olması zorunludur</a:t>
            </a:r>
          </a:p>
          <a:p>
            <a:endParaRPr lang="tr-TR" noProof="0" dirty="0"/>
          </a:p>
          <a:p>
            <a:r>
              <a:rPr lang="tr-TR" noProof="0" dirty="0"/>
              <a:t>Türk Akreditasyon Kurumunca akredite edilen laboratuvar veya muayene kuruluşu için </a:t>
            </a:r>
            <a:r>
              <a:rPr lang="tr-TR" noProof="0" dirty="0">
                <a:solidFill>
                  <a:srgbClr val="FF0000"/>
                </a:solidFill>
              </a:rPr>
              <a:t>TÜRKAK Akreditasyon Markası taşıyan belge ve sertifika</a:t>
            </a:r>
            <a:r>
              <a:rPr lang="tr-TR" noProof="0" dirty="0"/>
              <a:t>ların sunulması yeterlidir.  </a:t>
            </a:r>
          </a:p>
        </p:txBody>
      </p:sp>
    </p:spTree>
    <p:extLst>
      <p:ext uri="{BB962C8B-B14F-4D97-AF65-F5344CB8AC3E}">
        <p14:creationId xmlns:p14="http://schemas.microsoft.com/office/powerpoint/2010/main" val="2391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tr-TR" noProof="0" dirty="0"/>
              <a:t>Kalite ve standart ile ürünlerin piyasaya arzına ilişkin belgeler</a:t>
            </a:r>
          </a:p>
        </p:txBody>
      </p:sp>
      <p:sp>
        <p:nvSpPr>
          <p:cNvPr id="3" name="Content Placeholder 2"/>
          <p:cNvSpPr>
            <a:spLocks noGrp="1"/>
          </p:cNvSpPr>
          <p:nvPr>
            <p:ph idx="1"/>
          </p:nvPr>
        </p:nvSpPr>
        <p:spPr/>
        <p:txBody>
          <a:bodyPr>
            <a:normAutofit/>
          </a:bodyPr>
          <a:lstStyle/>
          <a:p>
            <a:pPr>
              <a:lnSpc>
                <a:spcPct val="110000"/>
              </a:lnSpc>
            </a:pPr>
            <a:r>
              <a:rPr lang="tr-TR" noProof="0" dirty="0"/>
              <a:t>Belgelerin, ihaleye katılımda yeterlik kriteri olarak öngörülmemesi halinde; sözleşmenin uygulanması aşamasında yüklenici tarafından bu belge veya belgelerin muayene ve kabul komisyonuna sunulmasına yönelik </a:t>
            </a:r>
            <a:r>
              <a:rPr lang="tr-TR" noProof="0" dirty="0">
                <a:solidFill>
                  <a:srgbClr val="FF0000"/>
                </a:solidFill>
              </a:rPr>
              <a:t>teknik şartnamede veya sözleşme tasarısında </a:t>
            </a:r>
            <a:r>
              <a:rPr lang="tr-TR" noProof="0" dirty="0"/>
              <a:t>düzenleme yapılabilir</a:t>
            </a:r>
          </a:p>
        </p:txBody>
      </p:sp>
    </p:spTree>
    <p:extLst>
      <p:ext uri="{BB962C8B-B14F-4D97-AF65-F5344CB8AC3E}">
        <p14:creationId xmlns:p14="http://schemas.microsoft.com/office/powerpoint/2010/main" val="308308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İstenecek belgeler – muayene kabul</a:t>
            </a:r>
          </a:p>
        </p:txBody>
      </p:sp>
      <p:sp>
        <p:nvSpPr>
          <p:cNvPr id="3" name="Content Placeholder 2"/>
          <p:cNvSpPr>
            <a:spLocks noGrp="1"/>
          </p:cNvSpPr>
          <p:nvPr>
            <p:ph idx="1"/>
          </p:nvPr>
        </p:nvSpPr>
        <p:spPr/>
        <p:txBody>
          <a:bodyPr/>
          <a:lstStyle/>
          <a:p>
            <a:r>
              <a:rPr lang="tr-TR" noProof="0" dirty="0"/>
              <a:t>Bu belgelerin yeterlik belgesi olarak istenilmemesi durumunda, </a:t>
            </a:r>
            <a:r>
              <a:rPr lang="tr-TR" noProof="0" dirty="0">
                <a:solidFill>
                  <a:srgbClr val="FF0000"/>
                </a:solidFill>
              </a:rPr>
              <a:t>teknik şartnamede</a:t>
            </a:r>
            <a:r>
              <a:rPr lang="tr-TR" noProof="0" dirty="0">
                <a:solidFill>
                  <a:srgbClr val="C0504D"/>
                </a:solidFill>
              </a:rPr>
              <a:t> </a:t>
            </a:r>
            <a:r>
              <a:rPr lang="tr-TR" noProof="0" dirty="0"/>
              <a:t>veya sözleşme tasarısında bu belgelerin </a:t>
            </a:r>
            <a:r>
              <a:rPr lang="tr-TR" noProof="0" dirty="0">
                <a:solidFill>
                  <a:srgbClr val="FF0000"/>
                </a:solidFill>
              </a:rPr>
              <a:t>muayene ve kabul aşamasında</a:t>
            </a:r>
            <a:r>
              <a:rPr lang="tr-TR" noProof="0" dirty="0">
                <a:solidFill>
                  <a:srgbClr val="C0504D"/>
                </a:solidFill>
              </a:rPr>
              <a:t> </a:t>
            </a:r>
            <a:r>
              <a:rPr lang="tr-TR" noProof="0" dirty="0"/>
              <a:t>sunulmasına yönelik düzenleme yapılması zorunludur</a:t>
            </a:r>
          </a:p>
          <a:p>
            <a:pPr marL="0" indent="0">
              <a:buNone/>
            </a:pPr>
            <a:endParaRPr lang="tr-TR" noProof="0" dirty="0"/>
          </a:p>
        </p:txBody>
      </p:sp>
    </p:spTree>
    <p:extLst>
      <p:ext uri="{BB962C8B-B14F-4D97-AF65-F5344CB8AC3E}">
        <p14:creationId xmlns:p14="http://schemas.microsoft.com/office/powerpoint/2010/main" val="215350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70580" cy="1597490"/>
          </a:xfrm>
        </p:spPr>
        <p:txBody>
          <a:bodyPr>
            <a:noAutofit/>
          </a:bodyPr>
          <a:lstStyle/>
          <a:p>
            <a:r>
              <a:rPr lang="tr-TR" sz="4000" noProof="0" dirty="0"/>
              <a:t>Tedarik edilecek malların numuneleri, katalogları, fotoğrafları ile teknik şartnameye cevapları ve açıklamaları içeren doküman</a:t>
            </a:r>
          </a:p>
        </p:txBody>
      </p:sp>
      <p:sp>
        <p:nvSpPr>
          <p:cNvPr id="3" name="Content Placeholder 2"/>
          <p:cNvSpPr>
            <a:spLocks noGrp="1"/>
          </p:cNvSpPr>
          <p:nvPr>
            <p:ph idx="1"/>
          </p:nvPr>
        </p:nvSpPr>
        <p:spPr>
          <a:xfrm>
            <a:off x="838200" y="2341755"/>
            <a:ext cx="10515600" cy="4151119"/>
          </a:xfrm>
        </p:spPr>
        <p:txBody>
          <a:bodyPr>
            <a:normAutofit/>
          </a:bodyPr>
          <a:lstStyle/>
          <a:p>
            <a:r>
              <a:rPr lang="tr-TR" sz="2400" noProof="0" dirty="0"/>
              <a:t>Teklif edilen malın teknik şartnamede yer alan teknik kriterlere uygunluğunu belirlemek amacıyla </a:t>
            </a:r>
            <a:r>
              <a:rPr lang="tr-TR" sz="2400" noProof="0" dirty="0">
                <a:solidFill>
                  <a:srgbClr val="FF0000"/>
                </a:solidFill>
              </a:rPr>
              <a:t>numune, teknik bilgilerin yer aldığı katalog, teknik şartnameye cevapları ve açıklamaları içeren doküman ile fotoğraf </a:t>
            </a:r>
            <a:r>
              <a:rPr lang="tr-TR" sz="2400" noProof="0" dirty="0"/>
              <a:t>ayrı ayrı veya birlikte istenebilir </a:t>
            </a:r>
          </a:p>
          <a:p>
            <a:endParaRPr lang="tr-TR" sz="2400" noProof="0" dirty="0"/>
          </a:p>
          <a:p>
            <a:r>
              <a:rPr lang="tr-TR" sz="2400" noProof="0" dirty="0"/>
              <a:t>Numunenin sunulma yöntemi ile ihale komisyonunca numunenin değerlendirilmesine yönelik düzenleme, ayrıntılı bir şekilde </a:t>
            </a:r>
            <a:r>
              <a:rPr lang="tr-TR" sz="2400" noProof="0" dirty="0">
                <a:solidFill>
                  <a:srgbClr val="FF0000"/>
                </a:solidFill>
              </a:rPr>
              <a:t>ön yeterlik şartnamesinde veya idari şartnamede</a:t>
            </a:r>
            <a:r>
              <a:rPr lang="tr-TR" sz="2400" noProof="0" dirty="0">
                <a:solidFill>
                  <a:srgbClr val="C0504D"/>
                </a:solidFill>
              </a:rPr>
              <a:t> </a:t>
            </a:r>
            <a:r>
              <a:rPr lang="tr-TR" sz="2400" noProof="0" dirty="0"/>
              <a:t>yapılır </a:t>
            </a:r>
          </a:p>
        </p:txBody>
      </p:sp>
      <p:sp>
        <p:nvSpPr>
          <p:cNvPr id="5" name="Çapraz Köşeleri Yuvarlatılmış Dikdörtgen 4">
            <a:extLst>
              <a:ext uri="{FF2B5EF4-FFF2-40B4-BE49-F238E27FC236}">
                <a16:creationId xmlns:a16="http://schemas.microsoft.com/office/drawing/2014/main" id="{DBAC6485-5DED-B94D-8365-5EB60BE18DC0}"/>
              </a:ext>
            </a:extLst>
          </p:cNvPr>
          <p:cNvSpPr/>
          <p:nvPr/>
        </p:nvSpPr>
        <p:spPr>
          <a:xfrm>
            <a:off x="3764736" y="5531004"/>
            <a:ext cx="4662527" cy="1062231"/>
          </a:xfrm>
          <a:prstGeom prst="round2Diag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noProof="0" dirty="0" err="1"/>
              <a:t>Numuneli</a:t>
            </a:r>
            <a:r>
              <a:rPr lang="tr-TR" sz="3600" noProof="0" dirty="0"/>
              <a:t> İhale</a:t>
            </a:r>
          </a:p>
        </p:txBody>
      </p:sp>
    </p:spTree>
    <p:extLst>
      <p:ext uri="{BB962C8B-B14F-4D97-AF65-F5344CB8AC3E}">
        <p14:creationId xmlns:p14="http://schemas.microsoft.com/office/powerpoint/2010/main" val="306536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noProof="0" dirty="0"/>
              <a:t>Ekonomik Açıdan En Avantajlı Teklif ve İhalenin Sonuçlandırılması </a:t>
            </a:r>
          </a:p>
        </p:txBody>
      </p:sp>
      <p:sp>
        <p:nvSpPr>
          <p:cNvPr id="3" name="Content Placeholder 2"/>
          <p:cNvSpPr>
            <a:spLocks noGrp="1"/>
          </p:cNvSpPr>
          <p:nvPr>
            <p:ph idx="1"/>
          </p:nvPr>
        </p:nvSpPr>
        <p:spPr>
          <a:xfrm>
            <a:off x="838200" y="2090057"/>
            <a:ext cx="10515600" cy="4086906"/>
          </a:xfrm>
        </p:spPr>
        <p:txBody>
          <a:bodyPr>
            <a:normAutofit/>
          </a:bodyPr>
          <a:lstStyle/>
          <a:p>
            <a:pPr>
              <a:spcAft>
                <a:spcPts val="600"/>
              </a:spcAft>
            </a:pPr>
            <a:r>
              <a:rPr lang="tr-TR" noProof="0" dirty="0"/>
              <a:t>Ekonomik açıdan en avantajlı teklif </a:t>
            </a:r>
          </a:p>
          <a:p>
            <a:pPr lvl="1">
              <a:spcAft>
                <a:spcPts val="600"/>
              </a:spcAft>
            </a:pPr>
            <a:r>
              <a:rPr lang="tr-TR" noProof="0" dirty="0"/>
              <a:t>Sadece fiyat esasına göre</a:t>
            </a:r>
          </a:p>
          <a:p>
            <a:pPr lvl="1">
              <a:spcAft>
                <a:spcPts val="600"/>
              </a:spcAft>
            </a:pPr>
            <a:r>
              <a:rPr lang="tr-TR" noProof="0" dirty="0"/>
              <a:t>Fiyat ile birlikte fiyat dışındaki unsurlar da dikkate alınarak belirlenir</a:t>
            </a:r>
          </a:p>
        </p:txBody>
      </p:sp>
      <p:sp>
        <p:nvSpPr>
          <p:cNvPr id="4" name="Yuvarlatılmış Dikdörtgen 3">
            <a:extLst>
              <a:ext uri="{FF2B5EF4-FFF2-40B4-BE49-F238E27FC236}">
                <a16:creationId xmlns:a16="http://schemas.microsoft.com/office/drawing/2014/main" id="{E5DEA108-C4EE-9A44-71BA-B31E8CE15BB0}"/>
              </a:ext>
            </a:extLst>
          </p:cNvPr>
          <p:cNvSpPr/>
          <p:nvPr/>
        </p:nvSpPr>
        <p:spPr>
          <a:xfrm>
            <a:off x="3803374" y="3868945"/>
            <a:ext cx="4121426" cy="262393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lvl="1" indent="-342900">
              <a:spcAft>
                <a:spcPts val="600"/>
              </a:spcAft>
              <a:buFont typeface="Arial"/>
              <a:buChar char="•"/>
            </a:pPr>
            <a:r>
              <a:rPr lang="tr-TR" sz="2400" u="sng" noProof="0" dirty="0"/>
              <a:t>Fiyat dışı unsurlar</a:t>
            </a:r>
          </a:p>
          <a:p>
            <a:pPr marL="800100" lvl="2" indent="-342900">
              <a:spcAft>
                <a:spcPts val="600"/>
              </a:spcAft>
              <a:buFont typeface="Arial"/>
              <a:buChar char="•"/>
            </a:pPr>
            <a:r>
              <a:rPr lang="tr-TR" sz="2000" noProof="0" dirty="0"/>
              <a:t>İşletme ve bakım maliyeti</a:t>
            </a:r>
          </a:p>
          <a:p>
            <a:pPr marL="800100" lvl="2" indent="-342900">
              <a:spcAft>
                <a:spcPts val="600"/>
              </a:spcAft>
              <a:buFont typeface="Arial"/>
              <a:buChar char="•"/>
            </a:pPr>
            <a:r>
              <a:rPr lang="tr-TR" sz="2000" noProof="0" dirty="0"/>
              <a:t>Maliyet etkinliği</a:t>
            </a:r>
          </a:p>
          <a:p>
            <a:pPr marL="800100" lvl="2" indent="-342900">
              <a:spcAft>
                <a:spcPts val="600"/>
              </a:spcAft>
              <a:buFont typeface="Arial"/>
              <a:buChar char="•"/>
            </a:pPr>
            <a:r>
              <a:rPr lang="tr-TR" sz="2000" noProof="0" dirty="0"/>
              <a:t>Verimlilik</a:t>
            </a:r>
          </a:p>
          <a:p>
            <a:pPr marL="800100" lvl="2" indent="-342900">
              <a:spcAft>
                <a:spcPts val="600"/>
              </a:spcAft>
              <a:buFont typeface="Arial"/>
              <a:buChar char="•"/>
            </a:pPr>
            <a:r>
              <a:rPr lang="tr-TR" sz="2000" noProof="0" dirty="0"/>
              <a:t>Kalite</a:t>
            </a:r>
          </a:p>
          <a:p>
            <a:pPr marL="800100" lvl="2" indent="-342900">
              <a:spcAft>
                <a:spcPts val="600"/>
              </a:spcAft>
              <a:buFont typeface="Arial"/>
              <a:buChar char="•"/>
            </a:pPr>
            <a:r>
              <a:rPr lang="tr-TR" sz="2000" noProof="0" dirty="0"/>
              <a:t>Teknik değer</a:t>
            </a:r>
          </a:p>
        </p:txBody>
      </p:sp>
    </p:spTree>
    <p:extLst>
      <p:ext uri="{BB962C8B-B14F-4D97-AF65-F5344CB8AC3E}">
        <p14:creationId xmlns:p14="http://schemas.microsoft.com/office/powerpoint/2010/main" val="176296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AD8202-26EC-7F80-75B4-2C4F45EB978C}"/>
              </a:ext>
            </a:extLst>
          </p:cNvPr>
          <p:cNvSpPr>
            <a:spLocks noGrp="1"/>
          </p:cNvSpPr>
          <p:nvPr>
            <p:ph type="title"/>
          </p:nvPr>
        </p:nvSpPr>
        <p:spPr/>
        <p:txBody>
          <a:bodyPr>
            <a:normAutofit fontScale="90000"/>
          </a:bodyPr>
          <a:lstStyle/>
          <a:p>
            <a:r>
              <a:rPr lang="tr-TR" noProof="0" dirty="0"/>
              <a:t>EK-V</a:t>
            </a:r>
            <a:br>
              <a:rPr lang="tr-TR" noProof="0" dirty="0"/>
            </a:br>
            <a:r>
              <a:rPr lang="tr-TR" noProof="0" dirty="0"/>
              <a:t>BİYOSİDAL ÜRÜN TİPLERİ VE BUNLARIN TANIMLARI</a:t>
            </a:r>
          </a:p>
        </p:txBody>
      </p:sp>
      <p:sp>
        <p:nvSpPr>
          <p:cNvPr id="3" name="İçerik Yer Tutucusu 2">
            <a:extLst>
              <a:ext uri="{FF2B5EF4-FFF2-40B4-BE49-F238E27FC236}">
                <a16:creationId xmlns:a16="http://schemas.microsoft.com/office/drawing/2014/main" id="{D7DFD52F-B4AE-AC15-950D-EAC1B5F7D659}"/>
              </a:ext>
            </a:extLst>
          </p:cNvPr>
          <p:cNvSpPr>
            <a:spLocks noGrp="1"/>
          </p:cNvSpPr>
          <p:nvPr>
            <p:ph idx="1"/>
          </p:nvPr>
        </p:nvSpPr>
        <p:spPr>
          <a:xfrm>
            <a:off x="838200" y="2173183"/>
            <a:ext cx="10515600" cy="4003779"/>
          </a:xfrm>
        </p:spPr>
        <p:txBody>
          <a:bodyPr/>
          <a:lstStyle/>
          <a:p>
            <a:pPr marL="0" indent="0">
              <a:buNone/>
            </a:pPr>
            <a:r>
              <a:rPr lang="tr-TR" u="sng" noProof="0" dirty="0"/>
              <a:t>1. ANA GRUP: Dezenfektanlar </a:t>
            </a:r>
          </a:p>
          <a:p>
            <a:pPr lvl="1"/>
            <a:r>
              <a:rPr lang="tr-TR" noProof="0" dirty="0"/>
              <a:t>1. Ürün Tipi: İnsan hijyeni ile ilgili biyosidal ürünler</a:t>
            </a:r>
          </a:p>
          <a:p>
            <a:pPr lvl="1"/>
            <a:r>
              <a:rPr lang="tr-TR" noProof="0" dirty="0"/>
              <a:t>2. Ürün Tipi: Kişisel alanlarda ve umumi alanlarda kullanılan dezenfektanlar ve biyosidal ürünler. </a:t>
            </a:r>
          </a:p>
          <a:p>
            <a:pPr lvl="1"/>
            <a:r>
              <a:rPr lang="tr-TR" noProof="0" dirty="0"/>
              <a:t>3. Ürün Tipi: Veteriner hijyenine yönelik biyosidal ürünlerdir.</a:t>
            </a:r>
          </a:p>
          <a:p>
            <a:pPr lvl="1"/>
            <a:r>
              <a:rPr lang="tr-TR" noProof="0" dirty="0"/>
              <a:t>4. Ürün Tipi: Gıda ve yem alanlarında kullanılan dezenfektanlar </a:t>
            </a:r>
          </a:p>
          <a:p>
            <a:pPr lvl="1"/>
            <a:r>
              <a:rPr lang="tr-TR" noProof="0" dirty="0"/>
              <a:t>5. Ürün tipi: İçme suyu dezenfektanları</a:t>
            </a:r>
          </a:p>
          <a:p>
            <a:endParaRPr lang="tr-TR" noProof="0" dirty="0"/>
          </a:p>
        </p:txBody>
      </p:sp>
    </p:spTree>
    <p:extLst>
      <p:ext uri="{BB962C8B-B14F-4D97-AF65-F5344CB8AC3E}">
        <p14:creationId xmlns:p14="http://schemas.microsoft.com/office/powerpoint/2010/main" val="273892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82" y="1610830"/>
            <a:ext cx="3707296" cy="3318979"/>
          </a:xfrm>
        </p:spPr>
        <p:txBody>
          <a:bodyPr/>
          <a:lstStyle/>
          <a:p>
            <a:r>
              <a:rPr lang="tr-TR" noProof="0" dirty="0"/>
              <a:t>Peki nasıl oluyor?</a:t>
            </a:r>
          </a:p>
        </p:txBody>
      </p:sp>
      <p:graphicFrame>
        <p:nvGraphicFramePr>
          <p:cNvPr id="4" name="İçerik Yer Tutucusu 3">
            <a:extLst>
              <a:ext uri="{FF2B5EF4-FFF2-40B4-BE49-F238E27FC236}">
                <a16:creationId xmlns:a16="http://schemas.microsoft.com/office/drawing/2014/main" id="{E2FE0E75-9D0A-FFCF-8410-3EE9D41055A3}"/>
              </a:ext>
            </a:extLst>
          </p:cNvPr>
          <p:cNvGraphicFramePr>
            <a:graphicFrameLocks noGrp="1"/>
          </p:cNvGraphicFramePr>
          <p:nvPr>
            <p:ph idx="1"/>
            <p:extLst>
              <p:ext uri="{D42A27DB-BD31-4B8C-83A1-F6EECF244321}">
                <p14:modId xmlns:p14="http://schemas.microsoft.com/office/powerpoint/2010/main" val="1489222602"/>
              </p:ext>
            </p:extLst>
          </p:nvPr>
        </p:nvGraphicFramePr>
        <p:xfrm>
          <a:off x="3935896" y="440634"/>
          <a:ext cx="8239538" cy="597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1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640217"/>
          </a:xfrm>
        </p:spPr>
        <p:txBody>
          <a:bodyPr>
            <a:normAutofit fontScale="90000"/>
          </a:bodyPr>
          <a:lstStyle/>
          <a:p>
            <a:r>
              <a:rPr lang="tr-TR" noProof="0" dirty="0"/>
              <a:t>Peki nasıl oluyor?</a:t>
            </a:r>
          </a:p>
        </p:txBody>
      </p:sp>
      <p:pic>
        <p:nvPicPr>
          <p:cNvPr id="4" name="Content Placeholder 3" descr="Ekran Resmi 2016-05-25 22.16.1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49" r="-119"/>
          <a:stretch/>
        </p:blipFill>
        <p:spPr>
          <a:xfrm>
            <a:off x="1957254" y="1037747"/>
            <a:ext cx="8253546" cy="5640339"/>
          </a:xfrm>
        </p:spPr>
      </p:pic>
    </p:spTree>
    <p:extLst>
      <p:ext uri="{BB962C8B-B14F-4D97-AF65-F5344CB8AC3E}">
        <p14:creationId xmlns:p14="http://schemas.microsoft.com/office/powerpoint/2010/main" val="297639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46AB327C-0AC4-7767-D6F5-DA74FF5EF4B0}"/>
              </a:ext>
            </a:extLst>
          </p:cNvPr>
          <p:cNvGraphicFramePr>
            <a:graphicFrameLocks noGrp="1"/>
          </p:cNvGraphicFramePr>
          <p:nvPr>
            <p:ph idx="1"/>
            <p:extLst>
              <p:ext uri="{D42A27DB-BD31-4B8C-83A1-F6EECF244321}">
                <p14:modId xmlns:p14="http://schemas.microsoft.com/office/powerpoint/2010/main" val="694666583"/>
              </p:ext>
            </p:extLst>
          </p:nvPr>
        </p:nvGraphicFramePr>
        <p:xfrm>
          <a:off x="737152" y="1644297"/>
          <a:ext cx="10717696" cy="4848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p:txBody>
          <a:bodyPr/>
          <a:lstStyle/>
          <a:p>
            <a:r>
              <a:rPr lang="tr-TR" noProof="0" dirty="0"/>
              <a:t>Peki nasıl oluyor?</a:t>
            </a:r>
          </a:p>
        </p:txBody>
      </p:sp>
    </p:spTree>
    <p:extLst>
      <p:ext uri="{BB962C8B-B14F-4D97-AF65-F5344CB8AC3E}">
        <p14:creationId xmlns:p14="http://schemas.microsoft.com/office/powerpoint/2010/main" val="164731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87C39E-DE25-5823-BFA1-40734F1128EE}"/>
              </a:ext>
            </a:extLst>
          </p:cNvPr>
          <p:cNvSpPr>
            <a:spLocks noGrp="1"/>
          </p:cNvSpPr>
          <p:nvPr>
            <p:ph type="title"/>
          </p:nvPr>
        </p:nvSpPr>
        <p:spPr>
          <a:xfrm>
            <a:off x="838200" y="365125"/>
            <a:ext cx="10515600" cy="1013101"/>
          </a:xfrm>
        </p:spPr>
        <p:txBody>
          <a:bodyPr/>
          <a:lstStyle/>
          <a:p>
            <a:r>
              <a:rPr lang="tr-TR" noProof="0" dirty="0"/>
              <a:t>Hangi standartlar?</a:t>
            </a:r>
          </a:p>
        </p:txBody>
      </p:sp>
      <p:sp>
        <p:nvSpPr>
          <p:cNvPr id="3" name="İçerik Yer Tutucusu 2">
            <a:extLst>
              <a:ext uri="{FF2B5EF4-FFF2-40B4-BE49-F238E27FC236}">
                <a16:creationId xmlns:a16="http://schemas.microsoft.com/office/drawing/2014/main" id="{8CC672EA-26B5-77AC-28D7-A6CD0509C0CB}"/>
              </a:ext>
            </a:extLst>
          </p:cNvPr>
          <p:cNvSpPr>
            <a:spLocks noGrp="1"/>
          </p:cNvSpPr>
          <p:nvPr>
            <p:ph idx="1"/>
          </p:nvPr>
        </p:nvSpPr>
        <p:spPr>
          <a:xfrm>
            <a:off x="838200" y="1828800"/>
            <a:ext cx="10515600" cy="4348163"/>
          </a:xfrm>
        </p:spPr>
        <p:txBody>
          <a:bodyPr/>
          <a:lstStyle/>
          <a:p>
            <a:r>
              <a:rPr lang="tr-TR" noProof="0" dirty="0"/>
              <a:t>Antiseptikler (1. Ürün Tipi dezenfektan: İnsan hijyeni ile ilgili biyosidal ürünler)</a:t>
            </a:r>
          </a:p>
          <a:p>
            <a:endParaRPr lang="tr-TR" noProof="0" dirty="0"/>
          </a:p>
          <a:p>
            <a:pPr marL="0" indent="0">
              <a:buNone/>
            </a:pPr>
            <a:endParaRPr lang="tr-TR" noProof="0" dirty="0"/>
          </a:p>
          <a:p>
            <a:pPr marL="0" indent="0">
              <a:buNone/>
            </a:pPr>
            <a:endParaRPr lang="tr-TR" noProof="0" dirty="0"/>
          </a:p>
          <a:p>
            <a:r>
              <a:rPr lang="tr-TR" noProof="0" dirty="0"/>
              <a:t>Tıbbi cihaz dezenfektanları (2. Ürün Tipi içinde)</a:t>
            </a:r>
          </a:p>
        </p:txBody>
      </p:sp>
      <p:sp>
        <p:nvSpPr>
          <p:cNvPr id="5" name="Metin kutusu 4">
            <a:extLst>
              <a:ext uri="{FF2B5EF4-FFF2-40B4-BE49-F238E27FC236}">
                <a16:creationId xmlns:a16="http://schemas.microsoft.com/office/drawing/2014/main" id="{5E501024-497F-AF06-1793-C225E563DFCC}"/>
              </a:ext>
            </a:extLst>
          </p:cNvPr>
          <p:cNvSpPr txBox="1"/>
          <p:nvPr/>
        </p:nvSpPr>
        <p:spPr>
          <a:xfrm>
            <a:off x="2133599" y="2897818"/>
            <a:ext cx="7924801" cy="1015663"/>
          </a:xfrm>
          <a:prstGeom prst="rect">
            <a:avLst/>
          </a:prstGeom>
          <a:noFill/>
        </p:spPr>
        <p:txBody>
          <a:bodyPr wrap="square">
            <a:spAutoFit/>
          </a:bodyPr>
          <a:lstStyle/>
          <a:p>
            <a:pPr lvl="0" algn="just">
              <a:spcAft>
                <a:spcPts val="800"/>
              </a:spcAft>
              <a:tabLst>
                <a:tab pos="450215" algn="l"/>
              </a:tabLst>
            </a:pP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İstekli, ürün ile ilgili üretici/tedarikçi/temsilci firmaya ait </a:t>
            </a:r>
            <a:r>
              <a:rPr lang="tr-TR" sz="2000" noProof="0" dirty="0">
                <a:solidFill>
                  <a:srgbClr val="FF0000"/>
                </a:solidFill>
                <a:effectLst/>
                <a:latin typeface="+mj-lt"/>
                <a:ea typeface="Times New Roman" panose="02020603050405020304" pitchFamily="18" charset="0"/>
                <a:cs typeface="Times New Roman" panose="02020603050405020304" pitchFamily="18" charset="0"/>
              </a:rPr>
              <a:t>Biyosidal Ürünler Yönetmeliği</a:t>
            </a: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 hükümlerine göre alınmış geçerli ve yürürlükte olan kalıcı Biyosidal Ürün Ruhsatını teklif dosyasında sunmak zorundadır.</a:t>
            </a:r>
            <a:endParaRPr lang="tr-TR"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p:txBody>
      </p:sp>
      <p:sp>
        <p:nvSpPr>
          <p:cNvPr id="7" name="Metin kutusu 6">
            <a:extLst>
              <a:ext uri="{FF2B5EF4-FFF2-40B4-BE49-F238E27FC236}">
                <a16:creationId xmlns:a16="http://schemas.microsoft.com/office/drawing/2014/main" id="{80DEC888-1AD0-34C3-68AE-1277D6DFD70D}"/>
              </a:ext>
            </a:extLst>
          </p:cNvPr>
          <p:cNvSpPr txBox="1"/>
          <p:nvPr/>
        </p:nvSpPr>
        <p:spPr>
          <a:xfrm>
            <a:off x="2133600" y="4982498"/>
            <a:ext cx="7924800" cy="1065676"/>
          </a:xfrm>
          <a:prstGeom prst="rect">
            <a:avLst/>
          </a:prstGeom>
          <a:noFill/>
        </p:spPr>
        <p:txBody>
          <a:bodyPr wrap="square">
            <a:spAutoFit/>
          </a:bodyPr>
          <a:lstStyle/>
          <a:p>
            <a:pPr lvl="0" algn="just">
              <a:lnSpc>
                <a:spcPct val="107000"/>
              </a:lnSpc>
              <a:spcAft>
                <a:spcPts val="800"/>
              </a:spcAft>
              <a:tabLst>
                <a:tab pos="270510" algn="l"/>
              </a:tabLst>
            </a:pP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Teklif edilen ürün ile ilgili; teklif veren firmanın, </a:t>
            </a:r>
            <a:r>
              <a:rPr lang="tr-TR" sz="2000" noProof="0" dirty="0">
                <a:solidFill>
                  <a:srgbClr val="FF0000"/>
                </a:solidFill>
                <a:effectLst/>
                <a:latin typeface="+mj-lt"/>
                <a:ea typeface="Times New Roman" panose="02020603050405020304" pitchFamily="18" charset="0"/>
                <a:cs typeface="Times New Roman" panose="02020603050405020304" pitchFamily="18" charset="0"/>
              </a:rPr>
              <a:t>T.C. İlaç ve Tıbbi Cihaz Ulusal Bilgi Bankasına (TİTUBB) kaydı</a:t>
            </a: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 bulunmalı veya Ürün Takip Sisteminden (ÜTS) sorgulanabilmeli ve bu belge ihale dosyasında sunulmalıdır. </a:t>
            </a:r>
            <a:endParaRPr lang="tr-TR"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74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809022110"/>
              </p:ext>
            </p:extLst>
          </p:nvPr>
        </p:nvGraphicFramePr>
        <p:xfrm>
          <a:off x="1981200" y="1133329"/>
          <a:ext cx="8229600" cy="4992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0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881D46-F0CE-5B90-7A3D-D3B731851392}"/>
              </a:ext>
            </a:extLst>
          </p:cNvPr>
          <p:cNvSpPr>
            <a:spLocks noGrp="1"/>
          </p:cNvSpPr>
          <p:nvPr>
            <p:ph type="title"/>
          </p:nvPr>
        </p:nvSpPr>
        <p:spPr/>
        <p:txBody>
          <a:bodyPr/>
          <a:lstStyle/>
          <a:p>
            <a:r>
              <a:rPr lang="tr-TR" noProof="0" dirty="0"/>
              <a:t>Püf noktaları</a:t>
            </a:r>
          </a:p>
        </p:txBody>
      </p:sp>
      <p:sp>
        <p:nvSpPr>
          <p:cNvPr id="3" name="İçerik Yer Tutucusu 2">
            <a:extLst>
              <a:ext uri="{FF2B5EF4-FFF2-40B4-BE49-F238E27FC236}">
                <a16:creationId xmlns:a16="http://schemas.microsoft.com/office/drawing/2014/main" id="{CC36DE58-30ED-781F-5ED4-BB17EC87C83F}"/>
              </a:ext>
            </a:extLst>
          </p:cNvPr>
          <p:cNvSpPr>
            <a:spLocks noGrp="1"/>
          </p:cNvSpPr>
          <p:nvPr>
            <p:ph idx="1"/>
          </p:nvPr>
        </p:nvSpPr>
        <p:spPr/>
        <p:txBody>
          <a:bodyPr/>
          <a:lstStyle/>
          <a:p>
            <a:r>
              <a:rPr lang="tr-TR" sz="2800" spc="-45" noProof="0" dirty="0">
                <a:latin typeface="Calibri"/>
                <a:cs typeface="Calibri"/>
              </a:rPr>
              <a:t>Teknik</a:t>
            </a:r>
            <a:r>
              <a:rPr lang="tr-TR" sz="2800" spc="-175" noProof="0" dirty="0">
                <a:latin typeface="Times New Roman"/>
                <a:cs typeface="Times New Roman"/>
              </a:rPr>
              <a:t> </a:t>
            </a:r>
            <a:r>
              <a:rPr lang="tr-TR" sz="2800" spc="-10" noProof="0" dirty="0">
                <a:latin typeface="Calibri"/>
                <a:cs typeface="Calibri"/>
              </a:rPr>
              <a:t>şartname</a:t>
            </a:r>
            <a:r>
              <a:rPr lang="tr-TR" sz="2800" spc="-114" noProof="0" dirty="0">
                <a:latin typeface="Times New Roman"/>
                <a:cs typeface="Times New Roman"/>
              </a:rPr>
              <a:t> </a:t>
            </a:r>
            <a:r>
              <a:rPr lang="tr-TR" sz="2800" spc="-10" noProof="0" dirty="0">
                <a:latin typeface="Calibri"/>
                <a:cs typeface="Calibri"/>
              </a:rPr>
              <a:t>konusu</a:t>
            </a:r>
            <a:r>
              <a:rPr lang="tr-TR" sz="2800" spc="-120" noProof="0" dirty="0">
                <a:latin typeface="Times New Roman"/>
                <a:cs typeface="Times New Roman"/>
              </a:rPr>
              <a:t> </a:t>
            </a:r>
            <a:r>
              <a:rPr lang="tr-TR" sz="2800" spc="-10" noProof="0" dirty="0">
                <a:latin typeface="Calibri"/>
                <a:cs typeface="Calibri"/>
              </a:rPr>
              <a:t>olan</a:t>
            </a:r>
            <a:r>
              <a:rPr lang="tr-TR" sz="2800" spc="-110" noProof="0" dirty="0">
                <a:latin typeface="Times New Roman"/>
                <a:cs typeface="Times New Roman"/>
              </a:rPr>
              <a:t> </a:t>
            </a:r>
            <a:r>
              <a:rPr lang="tr-TR" sz="2800" spc="-10" noProof="0" dirty="0">
                <a:latin typeface="Calibri"/>
                <a:cs typeface="Calibri"/>
              </a:rPr>
              <a:t>malın</a:t>
            </a:r>
            <a:r>
              <a:rPr lang="tr-TR" sz="2800" spc="-114" noProof="0" dirty="0">
                <a:latin typeface="Times New Roman"/>
                <a:cs typeface="Times New Roman"/>
              </a:rPr>
              <a:t> </a:t>
            </a:r>
            <a:r>
              <a:rPr lang="tr-TR" sz="2800" spc="-20" noProof="0" dirty="0">
                <a:latin typeface="Calibri"/>
                <a:cs typeface="Calibri"/>
              </a:rPr>
              <a:t>fiziksel,</a:t>
            </a:r>
            <a:r>
              <a:rPr lang="tr-TR" sz="2800" spc="-55" noProof="0" dirty="0">
                <a:latin typeface="Times New Roman"/>
                <a:cs typeface="Times New Roman"/>
              </a:rPr>
              <a:t> </a:t>
            </a:r>
            <a:r>
              <a:rPr lang="tr-TR" sz="2800" spc="-10" noProof="0" dirty="0">
                <a:latin typeface="Calibri"/>
                <a:cs typeface="Calibri"/>
              </a:rPr>
              <a:t>kimyasal</a:t>
            </a:r>
            <a:r>
              <a:rPr lang="tr-TR" sz="2800" spc="-114" noProof="0" dirty="0">
                <a:latin typeface="Times New Roman"/>
                <a:cs typeface="Times New Roman"/>
              </a:rPr>
              <a:t> </a:t>
            </a:r>
            <a:r>
              <a:rPr lang="tr-TR" sz="2800" spc="-10" noProof="0" dirty="0">
                <a:latin typeface="Calibri"/>
                <a:cs typeface="Calibri"/>
              </a:rPr>
              <a:t>vs.</a:t>
            </a:r>
            <a:r>
              <a:rPr lang="tr-TR" sz="2800" spc="-120" noProof="0" dirty="0">
                <a:latin typeface="Times New Roman"/>
                <a:cs typeface="Times New Roman"/>
              </a:rPr>
              <a:t> </a:t>
            </a:r>
            <a:r>
              <a:rPr lang="tr-TR" sz="2800" spc="-10" noProof="0" dirty="0">
                <a:latin typeface="Calibri"/>
                <a:cs typeface="Calibri"/>
              </a:rPr>
              <a:t>özellikleri</a:t>
            </a:r>
            <a:r>
              <a:rPr lang="tr-TR" sz="2800" spc="-10" noProof="0" dirty="0">
                <a:latin typeface="Times New Roman"/>
                <a:cs typeface="Times New Roman"/>
              </a:rPr>
              <a:t> </a:t>
            </a:r>
            <a:r>
              <a:rPr lang="tr-TR" sz="2800" spc="-10" noProof="0" dirty="0">
                <a:latin typeface="Calibri"/>
                <a:cs typeface="Calibri"/>
              </a:rPr>
              <a:t>ayrıntılarıyla</a:t>
            </a:r>
            <a:r>
              <a:rPr lang="tr-TR" sz="2800" spc="-145" noProof="0" dirty="0">
                <a:latin typeface="Times New Roman"/>
                <a:cs typeface="Times New Roman"/>
              </a:rPr>
              <a:t> </a:t>
            </a:r>
            <a:r>
              <a:rPr lang="tr-TR" sz="2800" spc="-10" noProof="0" dirty="0">
                <a:latin typeface="Calibri"/>
                <a:cs typeface="Calibri"/>
              </a:rPr>
              <a:t>belirtilmelidir.</a:t>
            </a:r>
            <a:endParaRPr lang="tr-TR" sz="2800" noProof="0" dirty="0">
              <a:latin typeface="Calibri"/>
              <a:cs typeface="Calibri"/>
            </a:endParaRPr>
          </a:p>
          <a:p>
            <a:endParaRPr lang="tr-TR" noProof="0" dirty="0"/>
          </a:p>
          <a:p>
            <a:endParaRPr lang="tr-TR" noProof="0" dirty="0"/>
          </a:p>
          <a:p>
            <a:endParaRPr lang="tr-TR" noProof="0" dirty="0"/>
          </a:p>
          <a:p>
            <a:endParaRPr lang="tr-TR" noProof="0" dirty="0"/>
          </a:p>
          <a:p>
            <a:endParaRPr lang="tr-TR" noProof="0" dirty="0"/>
          </a:p>
        </p:txBody>
      </p:sp>
      <p:sp>
        <p:nvSpPr>
          <p:cNvPr id="7" name="Metin kutusu 6">
            <a:extLst>
              <a:ext uri="{FF2B5EF4-FFF2-40B4-BE49-F238E27FC236}">
                <a16:creationId xmlns:a16="http://schemas.microsoft.com/office/drawing/2014/main" id="{9B043784-8A83-3F65-A8C3-A63E95AA6A53}"/>
              </a:ext>
            </a:extLst>
          </p:cNvPr>
          <p:cNvSpPr txBox="1"/>
          <p:nvPr/>
        </p:nvSpPr>
        <p:spPr>
          <a:xfrm>
            <a:off x="1842053" y="3231510"/>
            <a:ext cx="8468138" cy="2246769"/>
          </a:xfrm>
          <a:prstGeom prst="rect">
            <a:avLst/>
          </a:prstGeom>
          <a:noFill/>
        </p:spPr>
        <p:txBody>
          <a:bodyPr wrap="square">
            <a:spAutoFit/>
          </a:bodyPr>
          <a:lstStyle/>
          <a:p>
            <a:pPr marL="342900" lvl="0" indent="-342900" algn="just">
              <a:spcBef>
                <a:spcPts val="1200"/>
              </a:spcBef>
              <a:buFont typeface="Arial" panose="020B0604020202020204" pitchFamily="34" charset="0"/>
              <a:buChar char="•"/>
              <a:tabLst>
                <a:tab pos="450215" algn="l"/>
              </a:tabLst>
            </a:pP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El antiseptiği %70-95 oranları arasında n-</a:t>
            </a:r>
            <a:r>
              <a:rPr lang="tr-TR" sz="2000" noProof="0" dirty="0" err="1">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propanol</a:t>
            </a: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 ethanol ve </a:t>
            </a:r>
            <a:r>
              <a:rPr lang="tr-TR" sz="2000" noProof="0" dirty="0" err="1">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isopropanol’un</a:t>
            </a: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 biri veya birden fazlasının kombinasyonunu içermelidir.</a:t>
            </a:r>
            <a:endPar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p>
            <a:pPr marL="342900" lvl="0" indent="-342900" algn="just">
              <a:spcBef>
                <a:spcPts val="1200"/>
              </a:spcBef>
              <a:buFont typeface="Arial" panose="020B0604020202020204" pitchFamily="34" charset="0"/>
              <a:buChar char="•"/>
              <a:tabLst>
                <a:tab pos="450215" algn="l"/>
              </a:tabLst>
            </a:pP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Yumuşatıcı/koruyucu madde olarak gliserin veya lanolin içermelidir.</a:t>
            </a:r>
          </a:p>
          <a:p>
            <a:pPr marL="342900" lvl="0" indent="-342900" algn="just">
              <a:spcBef>
                <a:spcPts val="1200"/>
              </a:spcBef>
              <a:buFont typeface="Arial" panose="020B0604020202020204" pitchFamily="34" charset="0"/>
              <a:buChar char="•"/>
              <a:tabLst>
                <a:tab pos="450215" algn="l"/>
              </a:tabLst>
            </a:pPr>
            <a:r>
              <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rPr>
              <a:t>Ürünün </a:t>
            </a:r>
            <a:r>
              <a:rPr lang="tr-TR" sz="2000" noProof="0" dirty="0" err="1">
                <a:solidFill>
                  <a:schemeClr val="tx1">
                    <a:lumMod val="50000"/>
                    <a:lumOff val="50000"/>
                  </a:schemeClr>
                </a:solidFill>
                <a:effectLst/>
                <a:latin typeface="+mj-lt"/>
                <a:ea typeface="Calibri" panose="020F0502020204030204" pitchFamily="34" charset="0"/>
                <a:cs typeface="Times New Roman" panose="02020603050405020304" pitchFamily="18" charset="0"/>
              </a:rPr>
              <a:t>bakterisid</a:t>
            </a:r>
            <a:r>
              <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rPr>
              <a:t>, </a:t>
            </a:r>
            <a:r>
              <a:rPr lang="tr-TR" sz="2000" noProof="0" dirty="0" err="1">
                <a:solidFill>
                  <a:schemeClr val="tx1">
                    <a:lumMod val="50000"/>
                    <a:lumOff val="50000"/>
                  </a:schemeClr>
                </a:solidFill>
                <a:effectLst/>
                <a:latin typeface="+mj-lt"/>
                <a:ea typeface="Calibri" panose="020F0502020204030204" pitchFamily="34" charset="0"/>
                <a:cs typeface="Times New Roman" panose="02020603050405020304" pitchFamily="18" charset="0"/>
              </a:rPr>
              <a:t>fungisid</a:t>
            </a:r>
            <a:r>
              <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rPr>
              <a:t>, </a:t>
            </a:r>
            <a:r>
              <a:rPr lang="tr-TR" sz="2000" noProof="0" dirty="0" err="1">
                <a:solidFill>
                  <a:schemeClr val="tx1">
                    <a:lumMod val="50000"/>
                    <a:lumOff val="50000"/>
                  </a:schemeClr>
                </a:solidFill>
                <a:effectLst/>
                <a:latin typeface="+mj-lt"/>
                <a:ea typeface="Calibri" panose="020F0502020204030204" pitchFamily="34" charset="0"/>
                <a:cs typeface="Times New Roman" panose="02020603050405020304" pitchFamily="18" charset="0"/>
              </a:rPr>
              <a:t>virüsid</a:t>
            </a:r>
            <a:r>
              <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rPr>
              <a:t> etkilerini gösterir analizleri için T.C. Sağlık Bakanlığı Türkiye Halk Sağlığı kurumunca yetki verilen laboratuvarlardan alınmış raporları teklif dosyasında bulunmalıdır </a:t>
            </a:r>
          </a:p>
        </p:txBody>
      </p:sp>
    </p:spTree>
    <p:extLst>
      <p:ext uri="{BB962C8B-B14F-4D97-AF65-F5344CB8AC3E}">
        <p14:creationId xmlns:p14="http://schemas.microsoft.com/office/powerpoint/2010/main" val="592425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4ECB95-0A57-E827-9746-5228F1F2EDA5}"/>
              </a:ext>
            </a:extLst>
          </p:cNvPr>
          <p:cNvSpPr>
            <a:spLocks noGrp="1"/>
          </p:cNvSpPr>
          <p:nvPr>
            <p:ph type="title"/>
          </p:nvPr>
        </p:nvSpPr>
        <p:spPr/>
        <p:txBody>
          <a:bodyPr/>
          <a:lstStyle/>
          <a:p>
            <a:r>
              <a:rPr lang="tr-TR" noProof="0" dirty="0"/>
              <a:t>Püf noktaları</a:t>
            </a:r>
          </a:p>
        </p:txBody>
      </p:sp>
      <p:sp>
        <p:nvSpPr>
          <p:cNvPr id="3" name="İçerik Yer Tutucusu 2">
            <a:extLst>
              <a:ext uri="{FF2B5EF4-FFF2-40B4-BE49-F238E27FC236}">
                <a16:creationId xmlns:a16="http://schemas.microsoft.com/office/drawing/2014/main" id="{F65753EF-731F-B8FC-CF38-2FAEA635A02F}"/>
              </a:ext>
            </a:extLst>
          </p:cNvPr>
          <p:cNvSpPr>
            <a:spLocks noGrp="1"/>
          </p:cNvSpPr>
          <p:nvPr>
            <p:ph idx="1"/>
          </p:nvPr>
        </p:nvSpPr>
        <p:spPr/>
        <p:txBody>
          <a:bodyPr/>
          <a:lstStyle/>
          <a:p>
            <a:r>
              <a:rPr lang="tr-TR" sz="2800" spc="-40" noProof="0" dirty="0">
                <a:cs typeface="Calibri"/>
              </a:rPr>
              <a:t>Malzemeden</a:t>
            </a:r>
            <a:r>
              <a:rPr lang="tr-TR" sz="2800" spc="-229" noProof="0" dirty="0">
                <a:cs typeface="Times New Roman"/>
              </a:rPr>
              <a:t> </a:t>
            </a:r>
            <a:r>
              <a:rPr lang="tr-TR" sz="2800" spc="-35" noProof="0" dirty="0">
                <a:cs typeface="Calibri"/>
              </a:rPr>
              <a:t>beklenen</a:t>
            </a:r>
            <a:r>
              <a:rPr lang="tr-TR" sz="2800" spc="-229" noProof="0" dirty="0">
                <a:cs typeface="Times New Roman"/>
              </a:rPr>
              <a:t> </a:t>
            </a:r>
            <a:r>
              <a:rPr lang="tr-TR" sz="2800" spc="-20" noProof="0" dirty="0">
                <a:cs typeface="Calibri"/>
              </a:rPr>
              <a:t>performans,</a:t>
            </a:r>
            <a:r>
              <a:rPr lang="tr-TR" sz="2800" spc="-65" noProof="0" dirty="0">
                <a:cs typeface="Times New Roman"/>
              </a:rPr>
              <a:t> </a:t>
            </a:r>
            <a:r>
              <a:rPr lang="tr-TR" spc="-10" noProof="0" dirty="0">
                <a:cs typeface="Calibri"/>
              </a:rPr>
              <a:t>m</a:t>
            </a:r>
            <a:r>
              <a:rPr lang="tr-TR" sz="2800" spc="-10" noProof="0" dirty="0">
                <a:cs typeface="Calibri"/>
              </a:rPr>
              <a:t>alzemenin</a:t>
            </a:r>
            <a:r>
              <a:rPr lang="tr-TR" sz="2800" spc="-80" noProof="0" dirty="0">
                <a:cs typeface="Times New Roman"/>
              </a:rPr>
              <a:t> </a:t>
            </a:r>
            <a:r>
              <a:rPr lang="tr-TR" sz="2800" spc="-10" noProof="0" dirty="0">
                <a:cs typeface="Calibri"/>
              </a:rPr>
              <a:t>kullanım</a:t>
            </a:r>
            <a:r>
              <a:rPr lang="tr-TR" sz="2800" spc="-110" noProof="0" dirty="0">
                <a:cs typeface="Times New Roman"/>
              </a:rPr>
              <a:t> </a:t>
            </a:r>
            <a:r>
              <a:rPr lang="tr-TR" sz="2800" spc="-10" noProof="0" dirty="0">
                <a:cs typeface="Calibri"/>
              </a:rPr>
              <a:t>yeri</a:t>
            </a:r>
            <a:r>
              <a:rPr lang="tr-TR" sz="2800" spc="-100" noProof="0" dirty="0">
                <a:cs typeface="Times New Roman"/>
              </a:rPr>
              <a:t> </a:t>
            </a:r>
            <a:r>
              <a:rPr lang="tr-TR" sz="2800" spc="-10" noProof="0" dirty="0">
                <a:cs typeface="Calibri"/>
              </a:rPr>
              <a:t>ve</a:t>
            </a:r>
            <a:r>
              <a:rPr lang="tr-TR" sz="2800" spc="-114" noProof="0" dirty="0">
                <a:cs typeface="Times New Roman"/>
              </a:rPr>
              <a:t> </a:t>
            </a:r>
            <a:r>
              <a:rPr lang="tr-TR" sz="2800" noProof="0" dirty="0">
                <a:cs typeface="Calibri"/>
              </a:rPr>
              <a:t>amacı</a:t>
            </a:r>
            <a:r>
              <a:rPr lang="tr-TR" sz="2800" spc="-105" noProof="0" dirty="0">
                <a:cs typeface="Times New Roman"/>
              </a:rPr>
              <a:t> </a:t>
            </a:r>
            <a:r>
              <a:rPr lang="tr-TR" sz="2800" spc="-10" noProof="0" dirty="0">
                <a:cs typeface="Calibri"/>
              </a:rPr>
              <a:t>açıkça</a:t>
            </a:r>
            <a:r>
              <a:rPr lang="tr-TR" sz="2800" spc="-130" noProof="0" dirty="0">
                <a:cs typeface="Times New Roman"/>
              </a:rPr>
              <a:t> </a:t>
            </a:r>
            <a:r>
              <a:rPr lang="tr-TR" sz="2800" spc="-10" noProof="0" dirty="0">
                <a:cs typeface="Calibri"/>
              </a:rPr>
              <a:t>belirtilir</a:t>
            </a:r>
            <a:endParaRPr lang="tr-TR" sz="2800" noProof="0" dirty="0">
              <a:cs typeface="Calibri"/>
            </a:endParaRPr>
          </a:p>
          <a:p>
            <a:endParaRPr lang="tr-TR" noProof="0" dirty="0"/>
          </a:p>
        </p:txBody>
      </p:sp>
      <p:sp>
        <p:nvSpPr>
          <p:cNvPr id="5" name="Metin kutusu 4">
            <a:extLst>
              <a:ext uri="{FF2B5EF4-FFF2-40B4-BE49-F238E27FC236}">
                <a16:creationId xmlns:a16="http://schemas.microsoft.com/office/drawing/2014/main" id="{1F91BEC5-D59A-BD4A-8CEA-04A3E1A939B6}"/>
              </a:ext>
            </a:extLst>
          </p:cNvPr>
          <p:cNvSpPr txBox="1"/>
          <p:nvPr/>
        </p:nvSpPr>
        <p:spPr>
          <a:xfrm>
            <a:off x="1943100" y="3097559"/>
            <a:ext cx="8305800" cy="2554545"/>
          </a:xfrm>
          <a:prstGeom prst="rect">
            <a:avLst/>
          </a:prstGeom>
          <a:noFill/>
        </p:spPr>
        <p:txBody>
          <a:bodyPr wrap="square">
            <a:spAutoFit/>
          </a:bodyPr>
          <a:lstStyle/>
          <a:p>
            <a:pPr marL="285750" lvl="0" indent="-285750" algn="just">
              <a:spcBef>
                <a:spcPts val="1200"/>
              </a:spcBef>
              <a:buSzPts val="1200"/>
              <a:buFont typeface="Arial" panose="020B0604020202020204" pitchFamily="34" charset="0"/>
              <a:buChar char="•"/>
              <a:tabLst>
                <a:tab pos="-90170" algn="l"/>
                <a:tab pos="450215" algn="l"/>
              </a:tabLst>
            </a:pP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Cerrahi cilt antisepsisinde, kan alma, enjeksiyon, kateter uygulamaları gibi invaziv işlemlerden önce cilt temizliği için kullanıma uygun olmalıdır.</a:t>
            </a:r>
            <a:endPar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p>
            <a:pPr marL="285750" lvl="0" indent="-285750" algn="just">
              <a:spcBef>
                <a:spcPts val="1200"/>
              </a:spcBef>
              <a:buSzPts val="1200"/>
              <a:buFont typeface="Arial" panose="020B0604020202020204" pitchFamily="34" charset="0"/>
              <a:buChar char="•"/>
              <a:tabLst>
                <a:tab pos="-90170" algn="l"/>
                <a:tab pos="450215" algn="l"/>
              </a:tabLst>
            </a:pP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Ürün kullanıma hazır olmalı, cilt tarafından </a:t>
            </a:r>
            <a:r>
              <a:rPr lang="tr-TR" sz="2000" noProof="0" dirty="0" err="1">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absorbe</a:t>
            </a: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 edilmemeli ve organik materyal varlığında etkisini kaybetmemelidir.</a:t>
            </a:r>
            <a:endPar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a:p>
            <a:pPr marL="285750" lvl="0" indent="-285750" algn="just">
              <a:spcBef>
                <a:spcPts val="1200"/>
              </a:spcBef>
              <a:buSzPts val="1200"/>
              <a:buFont typeface="Arial" panose="020B0604020202020204" pitchFamily="34" charset="0"/>
              <a:buChar char="•"/>
              <a:tabLst>
                <a:tab pos="-90170" algn="l"/>
                <a:tab pos="450215" algn="l"/>
              </a:tabLst>
            </a:pP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Toksik ve </a:t>
            </a:r>
            <a:r>
              <a:rPr lang="tr-TR" sz="2000" noProof="0" dirty="0" err="1">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iritan</a:t>
            </a:r>
            <a:r>
              <a:rPr lang="tr-TR" sz="2000" noProof="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rPr>
              <a:t> olmamalı bu özellikleri dermatolojik olarak test edilmiş olmalı ve bu etkilerini gösterir akredite olmuş laboratuvarlardan alınmış raporları ihale doyasında sunulmalıdır. </a:t>
            </a:r>
            <a:endPar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406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236E96-EC4F-3366-F9EB-4470F9DC8C52}"/>
              </a:ext>
            </a:extLst>
          </p:cNvPr>
          <p:cNvSpPr>
            <a:spLocks noGrp="1"/>
          </p:cNvSpPr>
          <p:nvPr>
            <p:ph type="title"/>
          </p:nvPr>
        </p:nvSpPr>
        <p:spPr/>
        <p:txBody>
          <a:bodyPr/>
          <a:lstStyle/>
          <a:p>
            <a:r>
              <a:rPr lang="tr-TR" noProof="0" dirty="0"/>
              <a:t>Püf noktaları</a:t>
            </a:r>
          </a:p>
        </p:txBody>
      </p:sp>
      <p:sp>
        <p:nvSpPr>
          <p:cNvPr id="3" name="İçerik Yer Tutucusu 2">
            <a:extLst>
              <a:ext uri="{FF2B5EF4-FFF2-40B4-BE49-F238E27FC236}">
                <a16:creationId xmlns:a16="http://schemas.microsoft.com/office/drawing/2014/main" id="{592E4B22-9E3C-7D46-D4B4-897DDD1FC156}"/>
              </a:ext>
            </a:extLst>
          </p:cNvPr>
          <p:cNvSpPr>
            <a:spLocks noGrp="1"/>
          </p:cNvSpPr>
          <p:nvPr>
            <p:ph idx="1"/>
          </p:nvPr>
        </p:nvSpPr>
        <p:spPr/>
        <p:txBody>
          <a:bodyPr/>
          <a:lstStyle/>
          <a:p>
            <a:r>
              <a:rPr lang="tr-TR" sz="2800" spc="-10" noProof="0" dirty="0">
                <a:cs typeface="Calibri"/>
              </a:rPr>
              <a:t>Birim</a:t>
            </a:r>
            <a:r>
              <a:rPr lang="tr-TR" sz="2800" spc="-120" noProof="0" dirty="0">
                <a:cs typeface="Times New Roman"/>
              </a:rPr>
              <a:t> </a:t>
            </a:r>
            <a:r>
              <a:rPr lang="tr-TR" sz="2800" spc="-10" noProof="0" dirty="0">
                <a:cs typeface="Calibri"/>
              </a:rPr>
              <a:t>ambalajda</a:t>
            </a:r>
            <a:r>
              <a:rPr lang="tr-TR" sz="2800" spc="-95" noProof="0" dirty="0">
                <a:cs typeface="Times New Roman"/>
              </a:rPr>
              <a:t> </a:t>
            </a:r>
            <a:r>
              <a:rPr lang="tr-TR" sz="2800" noProof="0" dirty="0">
                <a:cs typeface="Calibri"/>
              </a:rPr>
              <a:t>ne</a:t>
            </a:r>
            <a:r>
              <a:rPr lang="tr-TR" sz="2800" spc="-105" noProof="0" dirty="0">
                <a:cs typeface="Times New Roman"/>
              </a:rPr>
              <a:t> </a:t>
            </a:r>
            <a:r>
              <a:rPr lang="tr-TR" sz="2800" spc="-10" noProof="0" dirty="0">
                <a:cs typeface="Calibri"/>
              </a:rPr>
              <a:t>miktar</a:t>
            </a:r>
            <a:r>
              <a:rPr lang="tr-TR" sz="2800" spc="-105" noProof="0" dirty="0">
                <a:cs typeface="Times New Roman"/>
              </a:rPr>
              <a:t> </a:t>
            </a:r>
            <a:r>
              <a:rPr lang="tr-TR" sz="2800" spc="-10" noProof="0" dirty="0">
                <a:cs typeface="Calibri"/>
              </a:rPr>
              <a:t>malzeme</a:t>
            </a:r>
            <a:r>
              <a:rPr lang="tr-TR" sz="2800" spc="-105" noProof="0" dirty="0">
                <a:cs typeface="Times New Roman"/>
              </a:rPr>
              <a:t> </a:t>
            </a:r>
            <a:r>
              <a:rPr lang="tr-TR" sz="2800" spc="-20" noProof="0" dirty="0">
                <a:cs typeface="Calibri"/>
              </a:rPr>
              <a:t>bulunacağı,</a:t>
            </a:r>
            <a:r>
              <a:rPr lang="tr-TR" sz="2800" spc="-65" noProof="0" dirty="0">
                <a:cs typeface="Times New Roman"/>
              </a:rPr>
              <a:t> </a:t>
            </a:r>
            <a:r>
              <a:rPr lang="tr-TR" sz="2800" spc="-10" noProof="0" dirty="0">
                <a:cs typeface="Calibri"/>
              </a:rPr>
              <a:t>depolama,</a:t>
            </a:r>
            <a:r>
              <a:rPr lang="tr-TR" sz="2800" spc="-110" noProof="0" dirty="0">
                <a:cs typeface="Times New Roman"/>
              </a:rPr>
              <a:t> </a:t>
            </a:r>
            <a:r>
              <a:rPr lang="tr-TR" sz="2800" noProof="0" dirty="0">
                <a:cs typeface="Calibri"/>
              </a:rPr>
              <a:t>verimli</a:t>
            </a:r>
            <a:r>
              <a:rPr lang="tr-TR" sz="2800" spc="-95" noProof="0" dirty="0">
                <a:cs typeface="Times New Roman"/>
              </a:rPr>
              <a:t> </a:t>
            </a:r>
            <a:r>
              <a:rPr lang="tr-TR" sz="2800" spc="-10" noProof="0" dirty="0">
                <a:cs typeface="Calibri"/>
              </a:rPr>
              <a:t>kullanım</a:t>
            </a:r>
            <a:r>
              <a:rPr lang="tr-TR" sz="2800" spc="-125" noProof="0" dirty="0">
                <a:cs typeface="Times New Roman"/>
              </a:rPr>
              <a:t> </a:t>
            </a:r>
            <a:r>
              <a:rPr lang="tr-TR" sz="2800" spc="-10" noProof="0" dirty="0">
                <a:cs typeface="Calibri"/>
              </a:rPr>
              <a:t>gibi</a:t>
            </a:r>
            <a:r>
              <a:rPr lang="tr-TR" sz="2800" spc="-110" noProof="0" dirty="0">
                <a:cs typeface="Times New Roman"/>
              </a:rPr>
              <a:t> </a:t>
            </a:r>
            <a:r>
              <a:rPr lang="tr-TR" sz="2800" spc="-10" noProof="0" dirty="0">
                <a:cs typeface="Calibri"/>
              </a:rPr>
              <a:t>parametreler</a:t>
            </a:r>
            <a:r>
              <a:rPr lang="tr-TR" sz="2800" spc="-10" noProof="0" dirty="0">
                <a:cs typeface="Times New Roman"/>
              </a:rPr>
              <a:t> </a:t>
            </a:r>
            <a:r>
              <a:rPr lang="tr-TR" sz="2800" spc="-10" noProof="0" dirty="0">
                <a:cs typeface="Calibri"/>
              </a:rPr>
              <a:t>dikkate</a:t>
            </a:r>
            <a:r>
              <a:rPr lang="tr-TR" sz="2800" spc="-130" noProof="0" dirty="0">
                <a:cs typeface="Times New Roman"/>
              </a:rPr>
              <a:t> </a:t>
            </a:r>
            <a:r>
              <a:rPr lang="tr-TR" sz="2800" spc="-10" noProof="0" dirty="0">
                <a:cs typeface="Calibri"/>
              </a:rPr>
              <a:t>alınarak</a:t>
            </a:r>
            <a:r>
              <a:rPr lang="tr-TR" sz="2800" spc="-110" noProof="0" dirty="0">
                <a:cs typeface="Times New Roman"/>
              </a:rPr>
              <a:t> </a:t>
            </a:r>
            <a:r>
              <a:rPr lang="tr-TR" sz="2800" spc="-10" noProof="0" dirty="0">
                <a:cs typeface="Calibri"/>
              </a:rPr>
              <a:t>belirtilir.</a:t>
            </a:r>
            <a:endParaRPr lang="tr-TR" sz="2800" noProof="0" dirty="0">
              <a:cs typeface="Calibri"/>
            </a:endParaRPr>
          </a:p>
          <a:p>
            <a:endParaRPr lang="tr-TR" noProof="0" dirty="0"/>
          </a:p>
        </p:txBody>
      </p:sp>
      <p:sp>
        <p:nvSpPr>
          <p:cNvPr id="7" name="Metin kutusu 6">
            <a:extLst>
              <a:ext uri="{FF2B5EF4-FFF2-40B4-BE49-F238E27FC236}">
                <a16:creationId xmlns:a16="http://schemas.microsoft.com/office/drawing/2014/main" id="{1BC6ADF3-4C20-DD3A-2657-85F1F1513EDF}"/>
              </a:ext>
            </a:extLst>
          </p:cNvPr>
          <p:cNvSpPr txBox="1"/>
          <p:nvPr/>
        </p:nvSpPr>
        <p:spPr>
          <a:xfrm>
            <a:off x="1921565" y="3230218"/>
            <a:ext cx="7911548" cy="2400657"/>
          </a:xfrm>
          <a:prstGeom prst="rect">
            <a:avLst/>
          </a:prstGeom>
          <a:noFill/>
        </p:spPr>
        <p:txBody>
          <a:bodyPr wrap="square">
            <a:spAutoFit/>
          </a:bodyPr>
          <a:lstStyle/>
          <a:p>
            <a:pPr marL="285750" indent="-285750">
              <a:spcBef>
                <a:spcPts val="1200"/>
              </a:spcBef>
              <a:buFont typeface="Arial" panose="020B0604020202020204" pitchFamily="34" charset="0"/>
              <a:buChar char="•"/>
            </a:pPr>
            <a:r>
              <a:rPr lang="tr-TR" sz="2000" noProof="0" dirty="0">
                <a:solidFill>
                  <a:schemeClr val="tx1">
                    <a:lumMod val="50000"/>
                    <a:lumOff val="50000"/>
                  </a:schemeClr>
                </a:solidFill>
                <a:latin typeface="+mj-lt"/>
              </a:rPr>
              <a:t>Işığı geçirmeyen renkte 500 ml hava almayan orijinal ambalajlarda ve kilitli kapaklı olmalıdır. Ürün ile beraber her bir ürüne ambalajlı sprey başlık veya pompa verilmelidir.</a:t>
            </a:r>
          </a:p>
          <a:p>
            <a:pPr marL="285750" indent="-285750">
              <a:spcBef>
                <a:spcPts val="1200"/>
              </a:spcBef>
              <a:buFont typeface="Arial" panose="020B0604020202020204" pitchFamily="34" charset="0"/>
              <a:buChar char="•"/>
            </a:pPr>
            <a:r>
              <a:rPr lang="tr-TR" sz="2000" noProof="0" dirty="0">
                <a:solidFill>
                  <a:schemeClr val="tx1">
                    <a:lumMod val="50000"/>
                    <a:lumOff val="50000"/>
                  </a:schemeClr>
                </a:solidFill>
                <a:latin typeface="+mj-lt"/>
              </a:rPr>
              <a:t>Tüm ürün bilgileri ambalaj üzerindeki etiketlerde net ve açıklayıcı olarak belirtilmiş olmalıdır (alkolün cinsi, miktarı/konsantrasyonu, kullanım şekli, üretim tarihi, imalat seri/kod/parti/lot numarası, üretici firma ismi, saklama koşulları ve son kullanma tarihi).</a:t>
            </a:r>
          </a:p>
        </p:txBody>
      </p:sp>
    </p:spTree>
    <p:extLst>
      <p:ext uri="{BB962C8B-B14F-4D97-AF65-F5344CB8AC3E}">
        <p14:creationId xmlns:p14="http://schemas.microsoft.com/office/powerpoint/2010/main" val="351606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Püf noktaları</a:t>
            </a:r>
          </a:p>
        </p:txBody>
      </p:sp>
      <p:sp>
        <p:nvSpPr>
          <p:cNvPr id="3" name="Content Placeholder 2"/>
          <p:cNvSpPr>
            <a:spLocks noGrp="1"/>
          </p:cNvSpPr>
          <p:nvPr>
            <p:ph idx="1"/>
          </p:nvPr>
        </p:nvSpPr>
        <p:spPr/>
        <p:txBody>
          <a:bodyPr/>
          <a:lstStyle/>
          <a:p>
            <a:pPr>
              <a:spcBef>
                <a:spcPts val="600"/>
              </a:spcBef>
              <a:spcAft>
                <a:spcPts val="600"/>
              </a:spcAft>
            </a:pPr>
            <a:r>
              <a:rPr lang="tr-TR" noProof="0" dirty="0"/>
              <a:t>Beraber istenilecek ürünler ayrıntılı miktarlarıyla belirtilmelidir</a:t>
            </a:r>
          </a:p>
          <a:p>
            <a:pPr lvl="1">
              <a:spcBef>
                <a:spcPts val="600"/>
              </a:spcBef>
              <a:spcAft>
                <a:spcPts val="600"/>
              </a:spcAft>
            </a:pPr>
            <a:r>
              <a:rPr lang="tr-TR" noProof="0" dirty="0">
                <a:solidFill>
                  <a:schemeClr val="bg1">
                    <a:lumMod val="50000"/>
                  </a:schemeClr>
                </a:solidFill>
              </a:rPr>
              <a:t>Her 10 litreye 1 adet test </a:t>
            </a:r>
            <a:r>
              <a:rPr lang="tr-TR" noProof="0" dirty="0" err="1">
                <a:solidFill>
                  <a:schemeClr val="bg1">
                    <a:lumMod val="50000"/>
                  </a:schemeClr>
                </a:solidFill>
              </a:rPr>
              <a:t>stribi</a:t>
            </a:r>
            <a:r>
              <a:rPr lang="tr-TR" noProof="0" dirty="0">
                <a:solidFill>
                  <a:schemeClr val="bg1">
                    <a:lumMod val="50000"/>
                  </a:schemeClr>
                </a:solidFill>
              </a:rPr>
              <a:t> vb.</a:t>
            </a:r>
          </a:p>
          <a:p>
            <a:pPr lvl="1">
              <a:spcBef>
                <a:spcPts val="600"/>
              </a:spcBef>
              <a:spcAft>
                <a:spcPts val="600"/>
              </a:spcAft>
            </a:pPr>
            <a:endParaRPr lang="tr-TR" noProof="0" dirty="0">
              <a:solidFill>
                <a:schemeClr val="bg1">
                  <a:lumMod val="50000"/>
                </a:schemeClr>
              </a:solidFill>
            </a:endParaRPr>
          </a:p>
          <a:p>
            <a:pPr>
              <a:spcBef>
                <a:spcPts val="600"/>
              </a:spcBef>
              <a:spcAft>
                <a:spcPts val="600"/>
              </a:spcAft>
            </a:pPr>
            <a:r>
              <a:rPr lang="tr-TR" noProof="0" dirty="0"/>
              <a:t>Ölçü belirtirken net sayılar yerine aralık veya en az/ fazla gibi terimler kullanılmalı</a:t>
            </a:r>
          </a:p>
          <a:p>
            <a:pPr lvl="1">
              <a:spcBef>
                <a:spcPts val="600"/>
              </a:spcBef>
              <a:spcAft>
                <a:spcPts val="600"/>
              </a:spcAft>
            </a:pPr>
            <a:r>
              <a:rPr lang="tr-TR" noProof="0" dirty="0">
                <a:solidFill>
                  <a:srgbClr val="7F7F7F"/>
                </a:solidFill>
              </a:rPr>
              <a:t>En fazla 1000 ml hava almayan orijinal ambalajlarda </a:t>
            </a:r>
          </a:p>
          <a:p>
            <a:pPr>
              <a:spcBef>
                <a:spcPts val="600"/>
              </a:spcBef>
              <a:spcAft>
                <a:spcPts val="600"/>
              </a:spcAft>
            </a:pPr>
            <a:endParaRPr lang="tr-TR" noProof="0" dirty="0"/>
          </a:p>
        </p:txBody>
      </p:sp>
    </p:spTree>
    <p:extLst>
      <p:ext uri="{BB962C8B-B14F-4D97-AF65-F5344CB8AC3E}">
        <p14:creationId xmlns:p14="http://schemas.microsoft.com/office/powerpoint/2010/main" val="1530793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016D8C-C075-0CD9-768F-8548A632C931}"/>
              </a:ext>
            </a:extLst>
          </p:cNvPr>
          <p:cNvSpPr>
            <a:spLocks noGrp="1"/>
          </p:cNvSpPr>
          <p:nvPr>
            <p:ph type="title"/>
          </p:nvPr>
        </p:nvSpPr>
        <p:spPr/>
        <p:txBody>
          <a:bodyPr/>
          <a:lstStyle/>
          <a:p>
            <a:r>
              <a:rPr lang="tr-TR" noProof="0" dirty="0"/>
              <a:t>Püf noktaları</a:t>
            </a:r>
          </a:p>
        </p:txBody>
      </p:sp>
      <p:sp>
        <p:nvSpPr>
          <p:cNvPr id="3" name="İçerik Yer Tutucusu 2">
            <a:extLst>
              <a:ext uri="{FF2B5EF4-FFF2-40B4-BE49-F238E27FC236}">
                <a16:creationId xmlns:a16="http://schemas.microsoft.com/office/drawing/2014/main" id="{D21D91FA-AAAA-DEF7-4CB7-F35372910378}"/>
              </a:ext>
            </a:extLst>
          </p:cNvPr>
          <p:cNvSpPr>
            <a:spLocks noGrp="1"/>
          </p:cNvSpPr>
          <p:nvPr>
            <p:ph idx="1"/>
          </p:nvPr>
        </p:nvSpPr>
        <p:spPr/>
        <p:txBody>
          <a:bodyPr/>
          <a:lstStyle/>
          <a:p>
            <a:r>
              <a:rPr lang="tr-TR" noProof="0" dirty="0"/>
              <a:t>Dezenfektanlar “Tehlikeli Atıkların Kontrolü </a:t>
            </a:r>
            <a:r>
              <a:rPr lang="tr-TR" noProof="0" dirty="0" err="1"/>
              <a:t>Yönetmeliği”ne</a:t>
            </a:r>
            <a:r>
              <a:rPr lang="tr-TR" noProof="0" dirty="0"/>
              <a:t> göre tehlikeli atıklardır. Bu nedenle hazırlanan şartnamede kullanım sonrası dezenfektanın nötralizasyonu ile ilgili firmadan belge/düzenleme istenmelidir.</a:t>
            </a:r>
          </a:p>
        </p:txBody>
      </p:sp>
      <p:sp>
        <p:nvSpPr>
          <p:cNvPr id="5" name="Metin kutusu 4">
            <a:extLst>
              <a:ext uri="{FF2B5EF4-FFF2-40B4-BE49-F238E27FC236}">
                <a16:creationId xmlns:a16="http://schemas.microsoft.com/office/drawing/2014/main" id="{AF58D107-B133-381C-0AEB-246E408A9261}"/>
              </a:ext>
            </a:extLst>
          </p:cNvPr>
          <p:cNvSpPr txBox="1"/>
          <p:nvPr/>
        </p:nvSpPr>
        <p:spPr>
          <a:xfrm>
            <a:off x="2242457" y="4001294"/>
            <a:ext cx="7707086" cy="1260345"/>
          </a:xfrm>
          <a:prstGeom prst="rect">
            <a:avLst/>
          </a:prstGeom>
          <a:noFill/>
        </p:spPr>
        <p:txBody>
          <a:bodyPr wrap="square">
            <a:spAutoFit/>
          </a:bodyPr>
          <a:lstStyle/>
          <a:p>
            <a:pPr lvl="0" algn="just">
              <a:lnSpc>
                <a:spcPct val="107000"/>
              </a:lnSpc>
              <a:spcAft>
                <a:spcPts val="800"/>
              </a:spcAft>
            </a:pPr>
            <a:r>
              <a:rPr lang="tr-TR" sz="24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rPr>
              <a:t>Dezenfektanın kullanımından sonra bertarafını (nötralizasyon) sağlamak için firma, yeterli miktarda </a:t>
            </a:r>
            <a:r>
              <a:rPr lang="tr-TR" sz="2400" noProof="0" dirty="0" err="1">
                <a:solidFill>
                  <a:schemeClr val="tx1">
                    <a:lumMod val="50000"/>
                    <a:lumOff val="50000"/>
                  </a:schemeClr>
                </a:solidFill>
                <a:effectLst/>
                <a:latin typeface="+mj-lt"/>
                <a:ea typeface="Calibri" panose="020F0502020204030204" pitchFamily="34" charset="0"/>
                <a:cs typeface="Times New Roman" panose="02020603050405020304" pitchFamily="18" charset="0"/>
              </a:rPr>
              <a:t>nötralizan</a:t>
            </a:r>
            <a:r>
              <a:rPr lang="tr-TR" sz="24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rPr>
              <a:t> maddeyi (</a:t>
            </a:r>
            <a:r>
              <a:rPr lang="tr-TR" sz="2400" noProof="0" dirty="0" err="1">
                <a:solidFill>
                  <a:schemeClr val="tx1">
                    <a:lumMod val="50000"/>
                    <a:lumOff val="50000"/>
                  </a:schemeClr>
                </a:solidFill>
                <a:effectLst/>
                <a:latin typeface="+mj-lt"/>
                <a:ea typeface="Calibri" panose="020F0502020204030204" pitchFamily="34" charset="0"/>
                <a:cs typeface="Times New Roman" panose="02020603050405020304" pitchFamily="18" charset="0"/>
              </a:rPr>
              <a:t>glisin</a:t>
            </a:r>
            <a:r>
              <a:rPr lang="tr-TR" sz="24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rPr>
              <a:t>) ücretsiz olarak hastanemize teslim etmelidir.</a:t>
            </a:r>
            <a:endParaRPr lang="tr-TR" sz="2000" noProof="0" dirty="0">
              <a:solidFill>
                <a:schemeClr val="tx1">
                  <a:lumMod val="50000"/>
                  <a:lumOff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513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noProof="0" dirty="0"/>
              <a:t>Ürünün raf ömrü belirtilmeli</a:t>
            </a:r>
          </a:p>
          <a:p>
            <a:pPr lvl="1"/>
            <a:r>
              <a:rPr lang="tr-TR" noProof="0" dirty="0">
                <a:solidFill>
                  <a:srgbClr val="7F7F7F"/>
                </a:solidFill>
              </a:rPr>
              <a:t>Ürünün raf ömrü en az 24 ay olmalı, son kullanma tarihine 3 ay kala yeni serili ürünle değiştirilmelidir.</a:t>
            </a:r>
          </a:p>
          <a:p>
            <a:pPr lvl="1"/>
            <a:endParaRPr lang="tr-TR" noProof="0" dirty="0">
              <a:solidFill>
                <a:srgbClr val="7F7F7F"/>
              </a:solidFill>
            </a:endParaRPr>
          </a:p>
          <a:p>
            <a:r>
              <a:rPr lang="tr-TR" noProof="0" dirty="0"/>
              <a:t>Kullanım konusunda eğitim istenebilir</a:t>
            </a:r>
          </a:p>
          <a:p>
            <a:pPr lvl="1"/>
            <a:r>
              <a:rPr lang="tr-TR" noProof="0" dirty="0">
                <a:solidFill>
                  <a:srgbClr val="7F7F7F"/>
                </a:solidFill>
              </a:rPr>
              <a:t>İhaleyi alan firmanın yeterli bilgi donanımına sahip yetki personeli, kullanıcı personele eğitim verebilmeli ve gerekli dokümanları sağlamalıdır. </a:t>
            </a:r>
          </a:p>
        </p:txBody>
      </p:sp>
      <p:sp>
        <p:nvSpPr>
          <p:cNvPr id="4" name="Title 1"/>
          <p:cNvSpPr>
            <a:spLocks noGrp="1"/>
          </p:cNvSpPr>
          <p:nvPr>
            <p:ph type="title"/>
          </p:nvPr>
        </p:nvSpPr>
        <p:spPr/>
        <p:txBody>
          <a:bodyPr/>
          <a:lstStyle/>
          <a:p>
            <a:r>
              <a:rPr lang="tr-TR" noProof="0" dirty="0"/>
              <a:t>Püf noktaları</a:t>
            </a:r>
          </a:p>
        </p:txBody>
      </p:sp>
    </p:spTree>
    <p:extLst>
      <p:ext uri="{BB962C8B-B14F-4D97-AF65-F5344CB8AC3E}">
        <p14:creationId xmlns:p14="http://schemas.microsoft.com/office/powerpoint/2010/main" val="173931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F8EA7DD-2E25-2438-EAEA-604D1B6376ED}"/>
              </a:ext>
            </a:extLst>
          </p:cNvPr>
          <p:cNvPicPr>
            <a:picLocks noGrp="1" noChangeAspect="1"/>
          </p:cNvPicPr>
          <p:nvPr>
            <p:ph idx="1"/>
          </p:nvPr>
        </p:nvPicPr>
        <p:blipFill>
          <a:blip r:embed="rId2"/>
          <a:stretch>
            <a:fillRect/>
          </a:stretch>
        </p:blipFill>
        <p:spPr>
          <a:xfrm>
            <a:off x="995362" y="195331"/>
            <a:ext cx="4972050" cy="6467337"/>
          </a:xfrm>
        </p:spPr>
      </p:pic>
      <p:pic>
        <p:nvPicPr>
          <p:cNvPr id="7" name="Resim 6">
            <a:extLst>
              <a:ext uri="{FF2B5EF4-FFF2-40B4-BE49-F238E27FC236}">
                <a16:creationId xmlns:a16="http://schemas.microsoft.com/office/drawing/2014/main" id="{8D826127-16A8-4093-4527-3202617F6AA5}"/>
              </a:ext>
            </a:extLst>
          </p:cNvPr>
          <p:cNvPicPr>
            <a:picLocks noChangeAspect="1"/>
          </p:cNvPicPr>
          <p:nvPr/>
        </p:nvPicPr>
        <p:blipFill>
          <a:blip r:embed="rId3"/>
          <a:stretch>
            <a:fillRect/>
          </a:stretch>
        </p:blipFill>
        <p:spPr>
          <a:xfrm>
            <a:off x="6548438" y="217607"/>
            <a:ext cx="4648200" cy="6422784"/>
          </a:xfrm>
          <a:prstGeom prst="rect">
            <a:avLst/>
          </a:prstGeom>
        </p:spPr>
      </p:pic>
    </p:spTree>
    <p:extLst>
      <p:ext uri="{BB962C8B-B14F-4D97-AF65-F5344CB8AC3E}">
        <p14:creationId xmlns:p14="http://schemas.microsoft.com/office/powerpoint/2010/main" val="106008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Sonuç</a:t>
            </a:r>
          </a:p>
        </p:txBody>
      </p:sp>
      <p:sp>
        <p:nvSpPr>
          <p:cNvPr id="3" name="Content Placeholder 2"/>
          <p:cNvSpPr>
            <a:spLocks noGrp="1"/>
          </p:cNvSpPr>
          <p:nvPr>
            <p:ph idx="1"/>
          </p:nvPr>
        </p:nvSpPr>
        <p:spPr/>
        <p:txBody>
          <a:bodyPr/>
          <a:lstStyle/>
          <a:p>
            <a:r>
              <a:rPr lang="tr-TR" noProof="0" dirty="0"/>
              <a:t>Mevzuata hakim olunmalı</a:t>
            </a:r>
          </a:p>
          <a:p>
            <a:r>
              <a:rPr lang="tr-TR" noProof="0" dirty="0"/>
              <a:t>Teknik özellikler iyi bilinmeli</a:t>
            </a:r>
          </a:p>
          <a:p>
            <a:r>
              <a:rPr lang="tr-TR" noProof="0" dirty="0"/>
              <a:t>Kullanma amacı, kullanım yeri ve kullanıcı mutlaka göz önüne alınmalı</a:t>
            </a:r>
          </a:p>
          <a:p>
            <a:r>
              <a:rPr lang="tr-TR" noProof="0" dirty="0"/>
              <a:t>Muayene edilemeyecek özellikler kullanılmamalı</a:t>
            </a:r>
          </a:p>
          <a:p>
            <a:r>
              <a:rPr lang="tr-TR" noProof="0" dirty="0"/>
              <a:t>Açık ve net olunmalı</a:t>
            </a:r>
          </a:p>
          <a:p>
            <a:endParaRPr lang="tr-TR" noProof="0" dirty="0"/>
          </a:p>
        </p:txBody>
      </p:sp>
    </p:spTree>
    <p:extLst>
      <p:ext uri="{BB962C8B-B14F-4D97-AF65-F5344CB8AC3E}">
        <p14:creationId xmlns:p14="http://schemas.microsoft.com/office/powerpoint/2010/main" val="2616629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84EE-548B-5C95-C898-21A850914625}"/>
            </a:ext>
          </a:extLst>
        </p:cNvPr>
        <p:cNvGrpSpPr/>
        <p:nvPr/>
      </p:nvGrpSpPr>
      <p:grpSpPr>
        <a:xfrm>
          <a:off x="0" y="0"/>
          <a:ext cx="0" cy="0"/>
          <a:chOff x="0" y="0"/>
          <a:chExt cx="0" cy="0"/>
        </a:xfrm>
      </p:grpSpPr>
      <p:pic>
        <p:nvPicPr>
          <p:cNvPr id="4" name="Resim 2">
            <a:extLst>
              <a:ext uri="{FF2B5EF4-FFF2-40B4-BE49-F238E27FC236}">
                <a16:creationId xmlns:a16="http://schemas.microsoft.com/office/drawing/2014/main" id="{3E190F10-685B-BA15-29B8-FC4446BD2047}"/>
              </a:ext>
            </a:extLst>
          </p:cNvPr>
          <p:cNvPicPr>
            <a:picLocks noChangeAspect="1"/>
          </p:cNvPicPr>
          <p:nvPr/>
        </p:nvPicPr>
        <p:blipFill>
          <a:blip r:embed="rId2"/>
          <a:srcRect l="21985" r="19969"/>
          <a:stretch/>
        </p:blipFill>
        <p:spPr>
          <a:xfrm>
            <a:off x="10152159" y="184666"/>
            <a:ext cx="2039841" cy="1382232"/>
          </a:xfrm>
          <a:prstGeom prst="rect">
            <a:avLst/>
          </a:prstGeom>
        </p:spPr>
      </p:pic>
      <p:sp>
        <p:nvSpPr>
          <p:cNvPr id="2" name="Title 1">
            <a:extLst>
              <a:ext uri="{FF2B5EF4-FFF2-40B4-BE49-F238E27FC236}">
                <a16:creationId xmlns:a16="http://schemas.microsoft.com/office/drawing/2014/main" id="{F116F740-0298-ABCC-7304-953F8D9E8294}"/>
              </a:ext>
            </a:extLst>
          </p:cNvPr>
          <p:cNvSpPr>
            <a:spLocks noGrp="1"/>
          </p:cNvSpPr>
          <p:nvPr>
            <p:ph type="title"/>
          </p:nvPr>
        </p:nvSpPr>
        <p:spPr>
          <a:xfrm>
            <a:off x="693695" y="531009"/>
            <a:ext cx="8314267" cy="1035889"/>
          </a:xfrm>
        </p:spPr>
        <p:txBody>
          <a:bodyPr>
            <a:normAutofit/>
          </a:bodyPr>
          <a:lstStyle/>
          <a:p>
            <a:r>
              <a:rPr lang="tr-TR" sz="4400" b="1" dirty="0">
                <a:solidFill>
                  <a:srgbClr val="5E67A0"/>
                </a:solidFill>
                <a:latin typeface="+mn-lt"/>
              </a:rPr>
              <a:t> </a:t>
            </a:r>
            <a:r>
              <a:rPr lang="tr-TR" sz="6000" b="1" dirty="0">
                <a:solidFill>
                  <a:schemeClr val="accent2"/>
                </a:solidFill>
                <a:latin typeface="+mn-lt"/>
              </a:rPr>
              <a:t>Hazırlayan</a:t>
            </a:r>
            <a:endParaRPr lang="en-GB" sz="4400" b="1" dirty="0">
              <a:solidFill>
                <a:schemeClr val="accent2"/>
              </a:solidFill>
              <a:latin typeface="+mn-lt"/>
            </a:endParaRPr>
          </a:p>
        </p:txBody>
      </p:sp>
      <p:sp>
        <p:nvSpPr>
          <p:cNvPr id="3" name="Rectangle 1">
            <a:extLst>
              <a:ext uri="{FF2B5EF4-FFF2-40B4-BE49-F238E27FC236}">
                <a16:creationId xmlns:a16="http://schemas.microsoft.com/office/drawing/2014/main" id="{A385E51D-9116-A536-EFBB-47429506882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0AF366E-D6D9-A069-2935-05649ACFA72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Metin kutusu 4"/>
          <p:cNvSpPr txBox="1"/>
          <p:nvPr/>
        </p:nvSpPr>
        <p:spPr>
          <a:xfrm>
            <a:off x="4713347" y="4634249"/>
            <a:ext cx="2517869" cy="369332"/>
          </a:xfrm>
          <a:prstGeom prst="rect">
            <a:avLst/>
          </a:prstGeom>
          <a:noFill/>
        </p:spPr>
        <p:txBody>
          <a:bodyPr wrap="none" rtlCol="0">
            <a:spAutoFit/>
          </a:bodyPr>
          <a:lstStyle/>
          <a:p>
            <a:r>
              <a:rPr lang="tr-TR" b="1" dirty="0" err="1">
                <a:solidFill>
                  <a:srgbClr val="666DA4"/>
                </a:solidFill>
              </a:rPr>
              <a:t>Prof</a:t>
            </a:r>
            <a:r>
              <a:rPr lang="tr-TR" b="1" dirty="0">
                <a:solidFill>
                  <a:srgbClr val="666DA4"/>
                </a:solidFill>
              </a:rPr>
              <a:t> </a:t>
            </a:r>
            <a:r>
              <a:rPr lang="tr-TR" b="1" dirty="0" err="1">
                <a:solidFill>
                  <a:srgbClr val="666DA4"/>
                </a:solidFill>
              </a:rPr>
              <a:t>Dr</a:t>
            </a:r>
            <a:r>
              <a:rPr lang="tr-TR" b="1" dirty="0">
                <a:solidFill>
                  <a:srgbClr val="666DA4"/>
                </a:solidFill>
              </a:rPr>
              <a:t> Aslıhan </a:t>
            </a:r>
            <a:r>
              <a:rPr lang="tr-TR" b="1" dirty="0" err="1">
                <a:solidFill>
                  <a:srgbClr val="666DA4"/>
                </a:solidFill>
              </a:rPr>
              <a:t>Candevir</a:t>
            </a:r>
            <a:endParaRPr lang="tr-TR" b="1" dirty="0">
              <a:solidFill>
                <a:srgbClr val="666DA4"/>
              </a:solidFill>
            </a:endParaRPr>
          </a:p>
        </p:txBody>
      </p:sp>
      <p:sp>
        <p:nvSpPr>
          <p:cNvPr id="9" name="Metin kutusu 8"/>
          <p:cNvSpPr txBox="1"/>
          <p:nvPr/>
        </p:nvSpPr>
        <p:spPr>
          <a:xfrm>
            <a:off x="1292249" y="5785461"/>
            <a:ext cx="9750683" cy="369332"/>
          </a:xfrm>
          <a:prstGeom prst="rect">
            <a:avLst/>
          </a:prstGeom>
          <a:noFill/>
        </p:spPr>
        <p:txBody>
          <a:bodyPr wrap="none" rtlCol="0">
            <a:spAutoFit/>
          </a:bodyPr>
          <a:lstStyle/>
          <a:p>
            <a:r>
              <a:rPr lang="tr-TR" b="1" dirty="0">
                <a:solidFill>
                  <a:srgbClr val="666DA4"/>
                </a:solidFill>
              </a:rPr>
              <a:t>Türk Hastane İnfeksiyonları ve Kontrolü Derneği olarak eğitime katkılarınızdan dolayı teşekkür ederiz</a:t>
            </a:r>
          </a:p>
        </p:txBody>
      </p:sp>
      <p:pic>
        <p:nvPicPr>
          <p:cNvPr id="10" name="Resim 9">
            <a:extLst>
              <a:ext uri="{FF2B5EF4-FFF2-40B4-BE49-F238E27FC236}">
                <a16:creationId xmlns:a16="http://schemas.microsoft.com/office/drawing/2014/main" id="{D7458B44-D214-0FC8-6A02-E9F5C0C81185}"/>
              </a:ext>
            </a:extLst>
          </p:cNvPr>
          <p:cNvPicPr>
            <a:picLocks noChangeAspect="1"/>
          </p:cNvPicPr>
          <p:nvPr/>
        </p:nvPicPr>
        <p:blipFill>
          <a:blip r:embed="rId3"/>
          <a:stretch>
            <a:fillRect/>
          </a:stretch>
        </p:blipFill>
        <p:spPr>
          <a:xfrm>
            <a:off x="4830221" y="1661382"/>
            <a:ext cx="2284123" cy="2715768"/>
          </a:xfrm>
          <a:prstGeom prst="rect">
            <a:avLst/>
          </a:prstGeom>
        </p:spPr>
      </p:pic>
    </p:spTree>
    <p:extLst>
      <p:ext uri="{BB962C8B-B14F-4D97-AF65-F5344CB8AC3E}">
        <p14:creationId xmlns:p14="http://schemas.microsoft.com/office/powerpoint/2010/main" val="399671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180120671"/>
              </p:ext>
            </p:extLst>
          </p:nvPr>
        </p:nvGraphicFramePr>
        <p:xfrm>
          <a:off x="1981200" y="1133329"/>
          <a:ext cx="8229600" cy="4992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62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C55A3E-B1B3-8397-55F3-3991B389EDCC}"/>
              </a:ext>
            </a:extLst>
          </p:cNvPr>
          <p:cNvSpPr>
            <a:spLocks noGrp="1"/>
          </p:cNvSpPr>
          <p:nvPr>
            <p:ph type="title"/>
          </p:nvPr>
        </p:nvSpPr>
        <p:spPr/>
        <p:txBody>
          <a:bodyPr/>
          <a:lstStyle/>
          <a:p>
            <a:r>
              <a:rPr lang="tr-TR" noProof="0" dirty="0"/>
              <a:t>Satın alınan dezenfektanlar</a:t>
            </a:r>
          </a:p>
        </p:txBody>
      </p:sp>
      <p:sp>
        <p:nvSpPr>
          <p:cNvPr id="3" name="İçerik Yer Tutucusu 2">
            <a:extLst>
              <a:ext uri="{FF2B5EF4-FFF2-40B4-BE49-F238E27FC236}">
                <a16:creationId xmlns:a16="http://schemas.microsoft.com/office/drawing/2014/main" id="{4A68A9F1-7FAF-A7AB-EBA7-D859D1DDABF2}"/>
              </a:ext>
            </a:extLst>
          </p:cNvPr>
          <p:cNvSpPr>
            <a:spLocks noGrp="1"/>
          </p:cNvSpPr>
          <p:nvPr>
            <p:ph idx="1"/>
          </p:nvPr>
        </p:nvSpPr>
        <p:spPr/>
        <p:txBody>
          <a:bodyPr/>
          <a:lstStyle/>
          <a:p>
            <a:r>
              <a:rPr lang="tr-TR" noProof="0" dirty="0"/>
              <a:t>Cilt antiseptikleri</a:t>
            </a:r>
          </a:p>
          <a:p>
            <a:r>
              <a:rPr lang="tr-TR" noProof="0" dirty="0" err="1"/>
              <a:t>Antiseptikli</a:t>
            </a:r>
            <a:r>
              <a:rPr lang="tr-TR" noProof="0" dirty="0"/>
              <a:t> sıvı sabunlar</a:t>
            </a:r>
          </a:p>
          <a:p>
            <a:r>
              <a:rPr lang="tr-TR" noProof="0" dirty="0"/>
              <a:t>Dezenfektanlar</a:t>
            </a:r>
          </a:p>
          <a:p>
            <a:pPr lvl="1"/>
            <a:r>
              <a:rPr lang="tr-TR" noProof="0" dirty="0"/>
              <a:t>Alet dezenfektanı</a:t>
            </a:r>
          </a:p>
          <a:p>
            <a:pPr lvl="1"/>
            <a:r>
              <a:rPr lang="tr-TR" noProof="0" dirty="0"/>
              <a:t>Endoskop Dezenfektanı</a:t>
            </a:r>
          </a:p>
          <a:p>
            <a:pPr lvl="1"/>
            <a:r>
              <a:rPr lang="tr-TR" noProof="0" dirty="0"/>
              <a:t>Yer yüzey dezenfektanı</a:t>
            </a:r>
          </a:p>
          <a:p>
            <a:endParaRPr lang="tr-TR" noProof="0" dirty="0"/>
          </a:p>
        </p:txBody>
      </p:sp>
    </p:spTree>
    <p:extLst>
      <p:ext uri="{BB962C8B-B14F-4D97-AF65-F5344CB8AC3E}">
        <p14:creationId xmlns:p14="http://schemas.microsoft.com/office/powerpoint/2010/main" val="27455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5" y="831130"/>
            <a:ext cx="6119191" cy="1185379"/>
          </a:xfrm>
        </p:spPr>
        <p:txBody>
          <a:bodyPr/>
          <a:lstStyle/>
          <a:p>
            <a:pPr algn="ctr"/>
            <a:r>
              <a:rPr lang="tr-TR" noProof="0" dirty="0"/>
              <a:t>Kamu İhale Kanunu</a:t>
            </a:r>
          </a:p>
        </p:txBody>
      </p:sp>
      <p:sp>
        <p:nvSpPr>
          <p:cNvPr id="3" name="Content Placeholder 2"/>
          <p:cNvSpPr>
            <a:spLocks noGrp="1"/>
          </p:cNvSpPr>
          <p:nvPr>
            <p:ph idx="1"/>
          </p:nvPr>
        </p:nvSpPr>
        <p:spPr/>
        <p:txBody>
          <a:bodyPr/>
          <a:lstStyle/>
          <a:p>
            <a:endParaRPr lang="tr-TR" noProof="0" dirty="0"/>
          </a:p>
          <a:p>
            <a:pPr marL="0" indent="0">
              <a:buNone/>
            </a:pPr>
            <a:endParaRPr lang="tr-TR" noProof="0" dirty="0"/>
          </a:p>
        </p:txBody>
      </p:sp>
      <p:pic>
        <p:nvPicPr>
          <p:cNvPr id="7" name="Picture 6" descr="6d17b1_f7bd0674902db37b36c437a2263623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000" y="1093755"/>
            <a:ext cx="5231952" cy="3250489"/>
          </a:xfrm>
          <a:prstGeom prst="rect">
            <a:avLst/>
          </a:prstGeom>
        </p:spPr>
      </p:pic>
      <p:sp>
        <p:nvSpPr>
          <p:cNvPr id="5" name="Metin kutusu 4">
            <a:extLst>
              <a:ext uri="{FF2B5EF4-FFF2-40B4-BE49-F238E27FC236}">
                <a16:creationId xmlns:a16="http://schemas.microsoft.com/office/drawing/2014/main" id="{A52002A0-CEF8-6684-C530-E047B1E3F293}"/>
              </a:ext>
            </a:extLst>
          </p:cNvPr>
          <p:cNvSpPr txBox="1"/>
          <p:nvPr/>
        </p:nvSpPr>
        <p:spPr>
          <a:xfrm>
            <a:off x="3319221" y="4841492"/>
            <a:ext cx="8488465" cy="1446550"/>
          </a:xfrm>
          <a:prstGeom prst="rect">
            <a:avLst/>
          </a:prstGeom>
          <a:noFill/>
        </p:spPr>
        <p:txBody>
          <a:bodyPr wrap="square">
            <a:spAutoFit/>
          </a:bodyPr>
          <a:lstStyle/>
          <a:p>
            <a:pPr algn="ctr"/>
            <a:r>
              <a:rPr lang="tr-TR" sz="4400" noProof="0" dirty="0">
                <a:latin typeface="+mj-lt"/>
              </a:rPr>
              <a:t>Mal Alımı İhaleleri Uygulama Yönetmeliği</a:t>
            </a:r>
          </a:p>
        </p:txBody>
      </p:sp>
    </p:spTree>
    <p:extLst>
      <p:ext uri="{BB962C8B-B14F-4D97-AF65-F5344CB8AC3E}">
        <p14:creationId xmlns:p14="http://schemas.microsoft.com/office/powerpoint/2010/main" val="21479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Şartnameler</a:t>
            </a:r>
          </a:p>
        </p:txBody>
      </p:sp>
      <p:sp>
        <p:nvSpPr>
          <p:cNvPr id="3" name="Content Placeholder 2"/>
          <p:cNvSpPr>
            <a:spLocks noGrp="1"/>
          </p:cNvSpPr>
          <p:nvPr>
            <p:ph idx="1"/>
          </p:nvPr>
        </p:nvSpPr>
        <p:spPr/>
        <p:txBody>
          <a:bodyPr>
            <a:normAutofit/>
          </a:bodyPr>
          <a:lstStyle/>
          <a:p>
            <a:r>
              <a:rPr lang="tr-TR" noProof="0" dirty="0"/>
              <a:t>İhale  konusu mal veya hizmet alımları ile yapım işlerinin her türlü özelliğini belirten idari ve teknik şartnamelerin idarelerce hazırlanması esastır</a:t>
            </a:r>
          </a:p>
          <a:p>
            <a:endParaRPr lang="tr-TR" noProof="0" dirty="0"/>
          </a:p>
          <a:p>
            <a:r>
              <a:rPr lang="tr-TR" noProof="0" dirty="0"/>
              <a:t>İhale konusu mal veya hizmet alımları ile yapım işlerinin </a:t>
            </a:r>
            <a:r>
              <a:rPr lang="tr-TR" noProof="0" dirty="0">
                <a:solidFill>
                  <a:srgbClr val="FF0000"/>
                </a:solidFill>
              </a:rPr>
              <a:t>teknik kriterlerine</a:t>
            </a:r>
            <a:r>
              <a:rPr lang="tr-TR" noProof="0" dirty="0">
                <a:solidFill>
                  <a:srgbClr val="C0504D"/>
                </a:solidFill>
              </a:rPr>
              <a:t> </a:t>
            </a:r>
            <a:r>
              <a:rPr lang="tr-TR" noProof="0" dirty="0"/>
              <a:t>ihale dokümanının bir parçası olan </a:t>
            </a:r>
            <a:r>
              <a:rPr lang="tr-TR" noProof="0" dirty="0">
                <a:solidFill>
                  <a:srgbClr val="FF0000"/>
                </a:solidFill>
              </a:rPr>
              <a:t>teknik şartname</a:t>
            </a:r>
            <a:r>
              <a:rPr lang="tr-TR" noProof="0" dirty="0"/>
              <a:t>lerde yer verilir. </a:t>
            </a:r>
          </a:p>
          <a:p>
            <a:endParaRPr lang="tr-TR" noProof="0" dirty="0"/>
          </a:p>
        </p:txBody>
      </p:sp>
    </p:spTree>
    <p:extLst>
      <p:ext uri="{BB962C8B-B14F-4D97-AF65-F5344CB8AC3E}">
        <p14:creationId xmlns:p14="http://schemas.microsoft.com/office/powerpoint/2010/main" val="36832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tr-TR" noProof="0" dirty="0"/>
              <a:t>Teknik kriterler </a:t>
            </a:r>
          </a:p>
        </p:txBody>
      </p:sp>
      <p:sp>
        <p:nvSpPr>
          <p:cNvPr id="3" name="Content Placeholder 2"/>
          <p:cNvSpPr>
            <a:spLocks noGrp="1"/>
          </p:cNvSpPr>
          <p:nvPr>
            <p:ph idx="1"/>
          </p:nvPr>
        </p:nvSpPr>
        <p:spPr/>
        <p:txBody>
          <a:bodyPr>
            <a:normAutofit/>
          </a:bodyPr>
          <a:lstStyle/>
          <a:p>
            <a:r>
              <a:rPr lang="tr-TR" noProof="0" dirty="0"/>
              <a:t>Verimliliği ve fonksiyonelliği sağlamaya yönelik olacak </a:t>
            </a:r>
          </a:p>
          <a:p>
            <a:r>
              <a:rPr lang="tr-TR" noProof="0" dirty="0"/>
              <a:t>Rekabeti engelleyici hususlar içermeyecek </a:t>
            </a:r>
          </a:p>
          <a:p>
            <a:r>
              <a:rPr lang="tr-TR" noProof="0" dirty="0"/>
              <a:t>Bütün istekliler için fırsat eşitliği sağlayacaktır</a:t>
            </a:r>
          </a:p>
        </p:txBody>
      </p:sp>
      <p:sp>
        <p:nvSpPr>
          <p:cNvPr id="5" name="Metin kutusu 4">
            <a:extLst>
              <a:ext uri="{FF2B5EF4-FFF2-40B4-BE49-F238E27FC236}">
                <a16:creationId xmlns:a16="http://schemas.microsoft.com/office/drawing/2014/main" id="{4A34847C-7659-E530-1F90-AF2A85E96025}"/>
              </a:ext>
            </a:extLst>
          </p:cNvPr>
          <p:cNvSpPr txBox="1"/>
          <p:nvPr/>
        </p:nvSpPr>
        <p:spPr>
          <a:xfrm>
            <a:off x="2623930" y="4371579"/>
            <a:ext cx="6944139" cy="1341586"/>
          </a:xfrm>
          <a:prstGeom prst="rect">
            <a:avLst/>
          </a:prstGeom>
          <a:noFill/>
        </p:spPr>
        <p:txBody>
          <a:bodyPr wrap="square">
            <a:spAutoFit/>
          </a:bodyPr>
          <a:lstStyle/>
          <a:p>
            <a:pPr marL="342900" lvl="0" indent="-342900" algn="just">
              <a:lnSpc>
                <a:spcPct val="115000"/>
              </a:lnSpc>
              <a:spcAft>
                <a:spcPts val="800"/>
              </a:spcAft>
              <a:buFont typeface="Arial" panose="020B0604020202020204" pitchFamily="34" charset="0"/>
              <a:buChar char="•"/>
              <a:tabLst>
                <a:tab pos="450215" algn="l"/>
              </a:tabLst>
            </a:pPr>
            <a:r>
              <a:rPr lang="tr-TR" sz="2400" noProof="0" dirty="0">
                <a:solidFill>
                  <a:schemeClr val="tx1">
                    <a:lumMod val="50000"/>
                    <a:lumOff val="50000"/>
                  </a:schemeClr>
                </a:solidFill>
                <a:effectLst/>
                <a:ea typeface="Times New Roman" panose="02020603050405020304" pitchFamily="18" charset="0"/>
                <a:cs typeface="Times New Roman" panose="02020603050405020304" pitchFamily="18" charset="0"/>
              </a:rPr>
              <a:t>El antiseptiği %70-95 oranları arasında n-</a:t>
            </a:r>
            <a:r>
              <a:rPr lang="tr-TR" sz="2400" noProof="0" dirty="0" err="1">
                <a:solidFill>
                  <a:schemeClr val="tx1">
                    <a:lumMod val="50000"/>
                    <a:lumOff val="50000"/>
                  </a:schemeClr>
                </a:solidFill>
                <a:effectLst/>
                <a:ea typeface="Times New Roman" panose="02020603050405020304" pitchFamily="18" charset="0"/>
                <a:cs typeface="Times New Roman" panose="02020603050405020304" pitchFamily="18" charset="0"/>
              </a:rPr>
              <a:t>propanol</a:t>
            </a:r>
            <a:r>
              <a:rPr lang="tr-TR" sz="2400" noProof="0" dirty="0">
                <a:solidFill>
                  <a:schemeClr val="tx1">
                    <a:lumMod val="50000"/>
                    <a:lumOff val="50000"/>
                  </a:schemeClr>
                </a:solidFill>
                <a:effectLst/>
                <a:ea typeface="Times New Roman" panose="02020603050405020304" pitchFamily="18" charset="0"/>
                <a:cs typeface="Times New Roman" panose="02020603050405020304" pitchFamily="18" charset="0"/>
              </a:rPr>
              <a:t>, ethanol ve </a:t>
            </a:r>
            <a:r>
              <a:rPr lang="tr-TR" sz="2400" noProof="0" dirty="0" err="1">
                <a:solidFill>
                  <a:schemeClr val="tx1">
                    <a:lumMod val="50000"/>
                    <a:lumOff val="50000"/>
                  </a:schemeClr>
                </a:solidFill>
                <a:effectLst/>
                <a:ea typeface="Times New Roman" panose="02020603050405020304" pitchFamily="18" charset="0"/>
                <a:cs typeface="Times New Roman" panose="02020603050405020304" pitchFamily="18" charset="0"/>
              </a:rPr>
              <a:t>isopropanol’un</a:t>
            </a:r>
            <a:r>
              <a:rPr lang="tr-TR" sz="2400" noProof="0" dirty="0">
                <a:solidFill>
                  <a:schemeClr val="tx1">
                    <a:lumMod val="50000"/>
                    <a:lumOff val="50000"/>
                  </a:schemeClr>
                </a:solidFill>
                <a:effectLst/>
                <a:ea typeface="Times New Roman" panose="02020603050405020304" pitchFamily="18" charset="0"/>
                <a:cs typeface="Times New Roman" panose="02020603050405020304" pitchFamily="18" charset="0"/>
              </a:rPr>
              <a:t> biri veya birden fazlasının kombinasyonunu içermelidir.</a:t>
            </a:r>
            <a:endParaRPr lang="tr-TR" sz="2000" noProof="0" dirty="0">
              <a:solidFill>
                <a:schemeClr val="tx1">
                  <a:lumMod val="50000"/>
                  <a:lumOff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07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667250"/>
          </a:xfrm>
        </p:spPr>
        <p:txBody>
          <a:bodyPr>
            <a:normAutofit/>
          </a:bodyPr>
          <a:lstStyle/>
          <a:p>
            <a:r>
              <a:rPr lang="tr-TR" noProof="0" dirty="0"/>
              <a:t>Bu şartnamelerde teknik özelliklere ve tanımlamalara yer verilir</a:t>
            </a:r>
          </a:p>
          <a:p>
            <a:endParaRPr lang="tr-TR" noProof="0" dirty="0"/>
          </a:p>
          <a:p>
            <a:endParaRPr lang="tr-TR" dirty="0"/>
          </a:p>
          <a:p>
            <a:endParaRPr lang="tr-TR" noProof="0" dirty="0"/>
          </a:p>
          <a:p>
            <a:r>
              <a:rPr lang="tr-TR" noProof="0" dirty="0"/>
              <a:t>Belli bir marka, model, patent, menşei, kaynak veya ürün belirtilemez ve belirli bir marka veya modele yönelik özellik ve tanımlamalara yer verilmeyecektir</a:t>
            </a:r>
            <a:endParaRPr lang="tr-TR" dirty="0"/>
          </a:p>
          <a:p>
            <a:r>
              <a:rPr lang="tr-TR" dirty="0"/>
              <a:t>Ulusal ve/veya uluslararası teknik standartların bulunmaması veya teknik özelliklerin belirlenmesinin mümkün olmaması hallerinde </a:t>
            </a:r>
            <a:r>
              <a:rPr lang="tr-TR" dirty="0">
                <a:solidFill>
                  <a:srgbClr val="FF0000"/>
                </a:solidFill>
              </a:rPr>
              <a:t>"veya dengi" ifadesine yer verilmek şartıyla marka veya model </a:t>
            </a:r>
            <a:r>
              <a:rPr lang="tr-TR" dirty="0"/>
              <a:t>belirtilebilir </a:t>
            </a:r>
            <a:endParaRPr lang="tr-TR" noProof="0" dirty="0"/>
          </a:p>
          <a:p>
            <a:endParaRPr lang="tr-TR" noProof="0" dirty="0"/>
          </a:p>
        </p:txBody>
      </p:sp>
      <p:sp>
        <p:nvSpPr>
          <p:cNvPr id="4" name="Title 1"/>
          <p:cNvSpPr>
            <a:spLocks noGrp="1"/>
          </p:cNvSpPr>
          <p:nvPr>
            <p:ph type="title"/>
          </p:nvPr>
        </p:nvSpPr>
        <p:spPr/>
        <p:txBody>
          <a:bodyPr/>
          <a:lstStyle/>
          <a:p>
            <a:r>
              <a:rPr lang="tr-TR" noProof="0" dirty="0"/>
              <a:t>Teknik Şartname</a:t>
            </a:r>
          </a:p>
        </p:txBody>
      </p:sp>
      <p:sp>
        <p:nvSpPr>
          <p:cNvPr id="2" name="Metin kutusu 1">
            <a:extLst>
              <a:ext uri="{FF2B5EF4-FFF2-40B4-BE49-F238E27FC236}">
                <a16:creationId xmlns:a16="http://schemas.microsoft.com/office/drawing/2014/main" id="{0B980205-B40B-2278-EA6A-ABB0F4D4FF82}"/>
              </a:ext>
            </a:extLst>
          </p:cNvPr>
          <p:cNvSpPr txBox="1"/>
          <p:nvPr/>
        </p:nvSpPr>
        <p:spPr>
          <a:xfrm>
            <a:off x="2231537" y="2373816"/>
            <a:ext cx="6970644" cy="959237"/>
          </a:xfrm>
          <a:prstGeom prst="rect">
            <a:avLst/>
          </a:prstGeom>
          <a:noFill/>
        </p:spPr>
        <p:txBody>
          <a:bodyPr wrap="square">
            <a:spAutoFit/>
          </a:bodyPr>
          <a:lstStyle/>
          <a:p>
            <a:pPr marL="342900" indent="-342900" algn="just">
              <a:spcAft>
                <a:spcPts val="1000"/>
              </a:spcAft>
              <a:buClr>
                <a:schemeClr val="tx1">
                  <a:lumMod val="50000"/>
                  <a:lumOff val="50000"/>
                </a:schemeClr>
              </a:buClr>
              <a:buFont typeface="Arial" panose="020B0604020202020204" pitchFamily="34" charset="0"/>
              <a:buChar char="•"/>
              <a:tabLst>
                <a:tab pos="450215" algn="l"/>
                <a:tab pos="2299335" algn="l"/>
              </a:tabLst>
            </a:pPr>
            <a:r>
              <a:rPr lang="tr-TR" sz="2400" noProof="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Ürün alkol içermeli ve kullanıma hazır olmalıdır.</a:t>
            </a:r>
            <a:endParaRPr lang="tr-TR" sz="2400" noProof="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1000"/>
              </a:spcAft>
              <a:buClr>
                <a:schemeClr val="tx1">
                  <a:lumMod val="50000"/>
                  <a:lumOff val="50000"/>
                </a:schemeClr>
              </a:buClr>
              <a:buFont typeface="Arial" panose="020B0604020202020204" pitchFamily="34" charset="0"/>
              <a:buChar char="•"/>
              <a:tabLst>
                <a:tab pos="450215" algn="l"/>
                <a:tab pos="2299335" algn="l"/>
              </a:tabLst>
            </a:pPr>
            <a:r>
              <a:rPr lang="tr-TR" sz="2400" noProof="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Aldehit, fenol, klor ve türevlerini içermemelidir.</a:t>
            </a:r>
            <a:endParaRPr lang="tr-TR" sz="2400" noProof="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42231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57726F2-33F0-7043-BACA-491EEBE6A9BA}">
  <we:reference id="wa200005669" version="2.0.0.0" store="tr-TR"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1257</TotalTime>
  <Words>1668</Words>
  <Application>Microsoft Office PowerPoint</Application>
  <PresentationFormat>Geniş ekran</PresentationFormat>
  <Paragraphs>176</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Calibri Light</vt:lpstr>
      <vt:lpstr>Times New Roman</vt:lpstr>
      <vt:lpstr>Office Teması</vt:lpstr>
      <vt:lpstr>Doğru Şartname Nasıl Yazılır?</vt:lpstr>
      <vt:lpstr>Mevzuat</vt:lpstr>
      <vt:lpstr>PowerPoint Sunusu</vt:lpstr>
      <vt:lpstr>PowerPoint Sunusu</vt:lpstr>
      <vt:lpstr>Satın alınan dezenfektanlar</vt:lpstr>
      <vt:lpstr>Kamu İhale Kanunu</vt:lpstr>
      <vt:lpstr>Şartnameler</vt:lpstr>
      <vt:lpstr>Teknik kriterler </vt:lpstr>
      <vt:lpstr>Teknik Şartname</vt:lpstr>
      <vt:lpstr>Teknik Şartname</vt:lpstr>
      <vt:lpstr>Teknik Şartname</vt:lpstr>
      <vt:lpstr>Teknik Şartname</vt:lpstr>
      <vt:lpstr>Teknik Şartname</vt:lpstr>
      <vt:lpstr>Teknik Şartname</vt:lpstr>
      <vt:lpstr>Medikal dezenfektan seçim matrisi </vt:lpstr>
      <vt:lpstr>İhale ve ön yeterlik dokümanının içeriği ve idari şartname</vt:lpstr>
      <vt:lpstr>İstenecek belgeler</vt:lpstr>
      <vt:lpstr>İstenecek belgeler</vt:lpstr>
      <vt:lpstr>İstenecek belgeler</vt:lpstr>
      <vt:lpstr>Organizasyon yapısı ile kalite kontrolden sorumlu teknik kuruluşlara ilişkin belgeler</vt:lpstr>
      <vt:lpstr>Kalite ve standart ile ürünlerin piyasaya arzına ilişkin belgeler</vt:lpstr>
      <vt:lpstr>İstenecek belgeler – muayene kabul</vt:lpstr>
      <vt:lpstr>Tedarik edilecek malların numuneleri, katalogları, fotoğrafları ile teknik şartnameye cevapları ve açıklamaları içeren doküman</vt:lpstr>
      <vt:lpstr>Ekonomik Açıdan En Avantajlı Teklif ve İhalenin Sonuçlandırılması </vt:lpstr>
      <vt:lpstr>EK-V BİYOSİDAL ÜRÜN TİPLERİ VE BUNLARIN TANIMLARI</vt:lpstr>
      <vt:lpstr>Peki nasıl oluyor?</vt:lpstr>
      <vt:lpstr>Peki nasıl oluyor?</vt:lpstr>
      <vt:lpstr>Peki nasıl oluyor?</vt:lpstr>
      <vt:lpstr>Hangi standartlar?</vt:lpstr>
      <vt:lpstr>Püf noktaları</vt:lpstr>
      <vt:lpstr>Püf noktaları</vt:lpstr>
      <vt:lpstr>Püf noktaları</vt:lpstr>
      <vt:lpstr>Püf noktaları</vt:lpstr>
      <vt:lpstr>Püf noktaları</vt:lpstr>
      <vt:lpstr>Püf noktaları</vt:lpstr>
      <vt:lpstr>PowerPoint Sunusu</vt:lpstr>
      <vt:lpstr>Sonuç</vt:lpstr>
      <vt:lpstr> Hazırlayan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Aslıhan Candevir</dc:creator>
  <cp:lastModifiedBy>safiye.tasgin</cp:lastModifiedBy>
  <cp:revision>107</cp:revision>
  <dcterms:created xsi:type="dcterms:W3CDTF">2025-02-26T17:08:24Z</dcterms:created>
  <dcterms:modified xsi:type="dcterms:W3CDTF">2026-02-05T11:23:02Z</dcterms:modified>
</cp:coreProperties>
</file>